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99" r:id="rId2"/>
    <p:sldId id="384" r:id="rId3"/>
    <p:sldId id="414" r:id="rId4"/>
    <p:sldId id="400" r:id="rId5"/>
    <p:sldId id="403" r:id="rId6"/>
    <p:sldId id="422" r:id="rId7"/>
    <p:sldId id="379" r:id="rId8"/>
    <p:sldId id="423" r:id="rId9"/>
    <p:sldId id="425" r:id="rId10"/>
    <p:sldId id="415" r:id="rId11"/>
    <p:sldId id="426" r:id="rId12"/>
    <p:sldId id="405" r:id="rId13"/>
    <p:sldId id="416" r:id="rId14"/>
    <p:sldId id="421" r:id="rId15"/>
    <p:sldId id="427" r:id="rId16"/>
    <p:sldId id="428" r:id="rId17"/>
    <p:sldId id="432" r:id="rId18"/>
    <p:sldId id="420" r:id="rId19"/>
    <p:sldId id="429" r:id="rId20"/>
    <p:sldId id="433" r:id="rId21"/>
    <p:sldId id="430" r:id="rId22"/>
    <p:sldId id="411" r:id="rId23"/>
    <p:sldId id="417" r:id="rId24"/>
    <p:sldId id="397" r:id="rId25"/>
    <p:sldId id="413" r:id="rId26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lvl="0" indent="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342900" lvl="1" indent="1143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685800" lvl="2" indent="2286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028700" lvl="3" indent="3429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371600" lvl="4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C15"/>
    <a:srgbClr val="FFFFFF"/>
    <a:srgbClr val="FFFFD5"/>
    <a:srgbClr val="FFFFCC"/>
    <a:srgbClr val="00508A"/>
    <a:srgbClr val="D05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46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86" d="100"/>
        <a:sy n="186" d="100"/>
      </p:scale>
      <p:origin x="0" y="-4165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8D4DDC-0B40-4C93-B6D4-97789E18393F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BAE0B81-D6E4-44B3-AB45-C4E741B96368}">
      <dgm:prSet phldrT="[文本]"/>
      <dgm:spPr/>
      <dgm:t>
        <a:bodyPr/>
        <a:lstStyle/>
        <a:p>
          <a:r>
            <a:rPr lang="zh-CN" altLang="en-US" dirty="0"/>
            <a:t>界面控制模块</a:t>
          </a:r>
        </a:p>
      </dgm:t>
    </dgm:pt>
    <dgm:pt modelId="{AE79C376-CA2C-474D-B3ED-3498C6F261E5}" type="parTrans" cxnId="{93B16EEB-01C1-4780-8822-3AD339B89158}">
      <dgm:prSet/>
      <dgm:spPr/>
      <dgm:t>
        <a:bodyPr/>
        <a:lstStyle/>
        <a:p>
          <a:endParaRPr lang="zh-CN" altLang="en-US"/>
        </a:p>
      </dgm:t>
    </dgm:pt>
    <dgm:pt modelId="{F48313FB-9472-42AD-990B-EE0ADDBA5C14}" type="sibTrans" cxnId="{93B16EEB-01C1-4780-8822-3AD339B89158}">
      <dgm:prSet/>
      <dgm:spPr/>
      <dgm:t>
        <a:bodyPr/>
        <a:lstStyle/>
        <a:p>
          <a:endParaRPr lang="zh-CN" altLang="en-US"/>
        </a:p>
      </dgm:t>
    </dgm:pt>
    <dgm:pt modelId="{76E89028-CF0A-4E54-831B-9602F1265A99}">
      <dgm:prSet phldrT="[文本]"/>
      <dgm:spPr/>
      <dgm:t>
        <a:bodyPr/>
        <a:lstStyle/>
        <a:p>
          <a:r>
            <a:rPr lang="zh-CN" altLang="en-US" dirty="0"/>
            <a:t>作业控制模块</a:t>
          </a:r>
        </a:p>
      </dgm:t>
    </dgm:pt>
    <dgm:pt modelId="{6F4BE5B4-CFE6-4824-A920-1036BCE32EA9}" type="parTrans" cxnId="{C80F7954-0B5F-404B-98A7-8C7C4D7E33C9}">
      <dgm:prSet/>
      <dgm:spPr/>
      <dgm:t>
        <a:bodyPr/>
        <a:lstStyle/>
        <a:p>
          <a:endParaRPr lang="zh-CN" altLang="en-US"/>
        </a:p>
      </dgm:t>
    </dgm:pt>
    <dgm:pt modelId="{3C51ACCB-DEB0-4F21-894E-0A7A9179F770}" type="sibTrans" cxnId="{C80F7954-0B5F-404B-98A7-8C7C4D7E33C9}">
      <dgm:prSet/>
      <dgm:spPr/>
      <dgm:t>
        <a:bodyPr/>
        <a:lstStyle/>
        <a:p>
          <a:endParaRPr lang="zh-CN" altLang="en-US"/>
        </a:p>
      </dgm:t>
    </dgm:pt>
    <dgm:pt modelId="{D9518C71-3F25-4C72-904A-435B1FF9193B}">
      <dgm:prSet phldrT="[文本]"/>
      <dgm:spPr/>
      <dgm:t>
        <a:bodyPr/>
        <a:lstStyle/>
        <a:p>
          <a:r>
            <a:rPr lang="zh-CN" altLang="en-US" dirty="0"/>
            <a:t>网卡控制模块</a:t>
          </a:r>
        </a:p>
      </dgm:t>
    </dgm:pt>
    <dgm:pt modelId="{3AEA9CFE-8AE8-4F44-ACF2-6CC2DBFCB107}" type="parTrans" cxnId="{E1F57DFB-5BE3-4A0C-8BDD-89D2D79B28F9}">
      <dgm:prSet/>
      <dgm:spPr/>
      <dgm:t>
        <a:bodyPr/>
        <a:lstStyle/>
        <a:p>
          <a:endParaRPr lang="zh-CN" altLang="en-US"/>
        </a:p>
      </dgm:t>
    </dgm:pt>
    <dgm:pt modelId="{AC76E126-5F19-44A9-BA0B-ED5518444AD9}" type="sibTrans" cxnId="{E1F57DFB-5BE3-4A0C-8BDD-89D2D79B28F9}">
      <dgm:prSet/>
      <dgm:spPr/>
      <dgm:t>
        <a:bodyPr/>
        <a:lstStyle/>
        <a:p>
          <a:endParaRPr lang="zh-CN" altLang="en-US"/>
        </a:p>
      </dgm:t>
    </dgm:pt>
    <dgm:pt modelId="{76566996-6525-4864-8E19-368A07A06E4D}">
      <dgm:prSet phldrT="[文本]"/>
      <dgm:spPr/>
      <dgm:t>
        <a:bodyPr/>
        <a:lstStyle/>
        <a:p>
          <a:r>
            <a:rPr lang="zh-CN" altLang="en-US" dirty="0"/>
            <a:t>工具模块</a:t>
          </a:r>
        </a:p>
      </dgm:t>
    </dgm:pt>
    <dgm:pt modelId="{DC3A1B2F-7A80-4A42-9B78-22E1003F65F4}" type="parTrans" cxnId="{D1D5A9D4-7CFF-4340-BD28-2FBDDF35D2C6}">
      <dgm:prSet/>
      <dgm:spPr/>
      <dgm:t>
        <a:bodyPr/>
        <a:lstStyle/>
        <a:p>
          <a:endParaRPr lang="zh-CN" altLang="en-US"/>
        </a:p>
      </dgm:t>
    </dgm:pt>
    <dgm:pt modelId="{52F51614-AED4-449C-A0D4-7A54835406FA}" type="sibTrans" cxnId="{D1D5A9D4-7CFF-4340-BD28-2FBDDF35D2C6}">
      <dgm:prSet/>
      <dgm:spPr/>
      <dgm:t>
        <a:bodyPr/>
        <a:lstStyle/>
        <a:p>
          <a:endParaRPr lang="zh-CN" altLang="en-US"/>
        </a:p>
      </dgm:t>
    </dgm:pt>
    <dgm:pt modelId="{5CAF73C3-CDF1-449C-B526-A99BACE583CA}" type="pres">
      <dgm:prSet presAssocID="{178D4DDC-0B40-4C93-B6D4-97789E18393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9E0F18-6887-476D-8941-D3C233740A55}" type="pres">
      <dgm:prSet presAssocID="{1BAE0B81-D6E4-44B3-AB45-C4E741B96368}" presName="vertOne" presStyleCnt="0"/>
      <dgm:spPr/>
    </dgm:pt>
    <dgm:pt modelId="{9569A42D-069B-4445-885A-89AA3D53BBA6}" type="pres">
      <dgm:prSet presAssocID="{1BAE0B81-D6E4-44B3-AB45-C4E741B96368}" presName="txOne" presStyleLbl="node0" presStyleIdx="0" presStyleCnt="1">
        <dgm:presLayoutVars>
          <dgm:chPref val="3"/>
        </dgm:presLayoutVars>
      </dgm:prSet>
      <dgm:spPr/>
    </dgm:pt>
    <dgm:pt modelId="{44691BB5-32C0-4928-BE20-F32C19ACA7E3}" type="pres">
      <dgm:prSet presAssocID="{1BAE0B81-D6E4-44B3-AB45-C4E741B96368}" presName="parTransOne" presStyleCnt="0"/>
      <dgm:spPr/>
    </dgm:pt>
    <dgm:pt modelId="{B3A7B7D7-85DD-4538-B9DD-6A75417F6C3E}" type="pres">
      <dgm:prSet presAssocID="{1BAE0B81-D6E4-44B3-AB45-C4E741B96368}" presName="horzOne" presStyleCnt="0"/>
      <dgm:spPr/>
    </dgm:pt>
    <dgm:pt modelId="{9D62A953-4FE0-4BC1-838A-B5C612947EBE}" type="pres">
      <dgm:prSet presAssocID="{76E89028-CF0A-4E54-831B-9602F1265A99}" presName="vertTwo" presStyleCnt="0"/>
      <dgm:spPr/>
    </dgm:pt>
    <dgm:pt modelId="{A876210C-F80D-4200-B656-6EC6317D52E2}" type="pres">
      <dgm:prSet presAssocID="{76E89028-CF0A-4E54-831B-9602F1265A99}" presName="txTwo" presStyleLbl="node2" presStyleIdx="0" presStyleCnt="1">
        <dgm:presLayoutVars>
          <dgm:chPref val="3"/>
        </dgm:presLayoutVars>
      </dgm:prSet>
      <dgm:spPr/>
    </dgm:pt>
    <dgm:pt modelId="{C9AB76A2-5DB0-45CE-A662-EAA985EA0FC8}" type="pres">
      <dgm:prSet presAssocID="{76E89028-CF0A-4E54-831B-9602F1265A99}" presName="parTransTwo" presStyleCnt="0"/>
      <dgm:spPr/>
    </dgm:pt>
    <dgm:pt modelId="{2C987CDE-A0FE-4DB1-8452-2A06C73E013E}" type="pres">
      <dgm:prSet presAssocID="{76E89028-CF0A-4E54-831B-9602F1265A99}" presName="horzTwo" presStyleCnt="0"/>
      <dgm:spPr/>
    </dgm:pt>
    <dgm:pt modelId="{F18FAE93-37E7-49EF-BB68-D3CFEEBEE002}" type="pres">
      <dgm:prSet presAssocID="{D9518C71-3F25-4C72-904A-435B1FF9193B}" presName="vertThree" presStyleCnt="0"/>
      <dgm:spPr/>
    </dgm:pt>
    <dgm:pt modelId="{A1736F98-F3AE-4D52-B155-A915023440A6}" type="pres">
      <dgm:prSet presAssocID="{D9518C71-3F25-4C72-904A-435B1FF9193B}" presName="txThree" presStyleLbl="node3" presStyleIdx="0" presStyleCnt="2">
        <dgm:presLayoutVars>
          <dgm:chPref val="3"/>
        </dgm:presLayoutVars>
      </dgm:prSet>
      <dgm:spPr/>
    </dgm:pt>
    <dgm:pt modelId="{729DF52C-5329-47EA-8A26-615F17A53C04}" type="pres">
      <dgm:prSet presAssocID="{D9518C71-3F25-4C72-904A-435B1FF9193B}" presName="horzThree" presStyleCnt="0"/>
      <dgm:spPr/>
    </dgm:pt>
    <dgm:pt modelId="{A6ED2B66-6A12-405D-88AF-9E37414EDB7B}" type="pres">
      <dgm:prSet presAssocID="{AC76E126-5F19-44A9-BA0B-ED5518444AD9}" presName="sibSpaceThree" presStyleCnt="0"/>
      <dgm:spPr/>
    </dgm:pt>
    <dgm:pt modelId="{369A9704-E109-4E7F-8AC6-4DF5E75282A6}" type="pres">
      <dgm:prSet presAssocID="{76566996-6525-4864-8E19-368A07A06E4D}" presName="vertThree" presStyleCnt="0"/>
      <dgm:spPr/>
    </dgm:pt>
    <dgm:pt modelId="{94D993EA-DF33-479B-A4CC-F6B37D45BDFD}" type="pres">
      <dgm:prSet presAssocID="{76566996-6525-4864-8E19-368A07A06E4D}" presName="txThree" presStyleLbl="node3" presStyleIdx="1" presStyleCnt="2">
        <dgm:presLayoutVars>
          <dgm:chPref val="3"/>
        </dgm:presLayoutVars>
      </dgm:prSet>
      <dgm:spPr/>
    </dgm:pt>
    <dgm:pt modelId="{3648481A-D84A-4349-8775-A4DD71F32823}" type="pres">
      <dgm:prSet presAssocID="{76566996-6525-4864-8E19-368A07A06E4D}" presName="horzThree" presStyleCnt="0"/>
      <dgm:spPr/>
    </dgm:pt>
  </dgm:ptLst>
  <dgm:cxnLst>
    <dgm:cxn modelId="{40EB5714-8648-479C-B812-1D1D7065262C}" type="presOf" srcId="{178D4DDC-0B40-4C93-B6D4-97789E18393F}" destId="{5CAF73C3-CDF1-449C-B526-A99BACE583CA}" srcOrd="0" destOrd="0" presId="urn:microsoft.com/office/officeart/2005/8/layout/hierarchy4"/>
    <dgm:cxn modelId="{1033AF15-3B6C-4C00-A76C-9224B5499E6A}" type="presOf" srcId="{76566996-6525-4864-8E19-368A07A06E4D}" destId="{94D993EA-DF33-479B-A4CC-F6B37D45BDFD}" srcOrd="0" destOrd="0" presId="urn:microsoft.com/office/officeart/2005/8/layout/hierarchy4"/>
    <dgm:cxn modelId="{64A67E64-7E49-4CBA-B8A9-01C76A006178}" type="presOf" srcId="{1BAE0B81-D6E4-44B3-AB45-C4E741B96368}" destId="{9569A42D-069B-4445-885A-89AA3D53BBA6}" srcOrd="0" destOrd="0" presId="urn:microsoft.com/office/officeart/2005/8/layout/hierarchy4"/>
    <dgm:cxn modelId="{C80F7954-0B5F-404B-98A7-8C7C4D7E33C9}" srcId="{1BAE0B81-D6E4-44B3-AB45-C4E741B96368}" destId="{76E89028-CF0A-4E54-831B-9602F1265A99}" srcOrd="0" destOrd="0" parTransId="{6F4BE5B4-CFE6-4824-A920-1036BCE32EA9}" sibTransId="{3C51ACCB-DEB0-4F21-894E-0A7A9179F770}"/>
    <dgm:cxn modelId="{9E54287C-FA5F-456A-B0AF-15572FBACA29}" type="presOf" srcId="{76E89028-CF0A-4E54-831B-9602F1265A99}" destId="{A876210C-F80D-4200-B656-6EC6317D52E2}" srcOrd="0" destOrd="0" presId="urn:microsoft.com/office/officeart/2005/8/layout/hierarchy4"/>
    <dgm:cxn modelId="{D98D128A-4508-413B-B8DA-473EFE429F7D}" type="presOf" srcId="{D9518C71-3F25-4C72-904A-435B1FF9193B}" destId="{A1736F98-F3AE-4D52-B155-A915023440A6}" srcOrd="0" destOrd="0" presId="urn:microsoft.com/office/officeart/2005/8/layout/hierarchy4"/>
    <dgm:cxn modelId="{D1D5A9D4-7CFF-4340-BD28-2FBDDF35D2C6}" srcId="{76E89028-CF0A-4E54-831B-9602F1265A99}" destId="{76566996-6525-4864-8E19-368A07A06E4D}" srcOrd="1" destOrd="0" parTransId="{DC3A1B2F-7A80-4A42-9B78-22E1003F65F4}" sibTransId="{52F51614-AED4-449C-A0D4-7A54835406FA}"/>
    <dgm:cxn modelId="{93B16EEB-01C1-4780-8822-3AD339B89158}" srcId="{178D4DDC-0B40-4C93-B6D4-97789E18393F}" destId="{1BAE0B81-D6E4-44B3-AB45-C4E741B96368}" srcOrd="0" destOrd="0" parTransId="{AE79C376-CA2C-474D-B3ED-3498C6F261E5}" sibTransId="{F48313FB-9472-42AD-990B-EE0ADDBA5C14}"/>
    <dgm:cxn modelId="{E1F57DFB-5BE3-4A0C-8BDD-89D2D79B28F9}" srcId="{76E89028-CF0A-4E54-831B-9602F1265A99}" destId="{D9518C71-3F25-4C72-904A-435B1FF9193B}" srcOrd="0" destOrd="0" parTransId="{3AEA9CFE-8AE8-4F44-ACF2-6CC2DBFCB107}" sibTransId="{AC76E126-5F19-44A9-BA0B-ED5518444AD9}"/>
    <dgm:cxn modelId="{F4938A31-4C8B-4FF0-8E60-DB89B6B4521B}" type="presParOf" srcId="{5CAF73C3-CDF1-449C-B526-A99BACE583CA}" destId="{6C9E0F18-6887-476D-8941-D3C233740A55}" srcOrd="0" destOrd="0" presId="urn:microsoft.com/office/officeart/2005/8/layout/hierarchy4"/>
    <dgm:cxn modelId="{694E20DC-98CC-49ED-BD89-2CD891951DE2}" type="presParOf" srcId="{6C9E0F18-6887-476D-8941-D3C233740A55}" destId="{9569A42D-069B-4445-885A-89AA3D53BBA6}" srcOrd="0" destOrd="0" presId="urn:microsoft.com/office/officeart/2005/8/layout/hierarchy4"/>
    <dgm:cxn modelId="{4D75F10C-E231-4254-A01D-57F6EC1EAA65}" type="presParOf" srcId="{6C9E0F18-6887-476D-8941-D3C233740A55}" destId="{44691BB5-32C0-4928-BE20-F32C19ACA7E3}" srcOrd="1" destOrd="0" presId="urn:microsoft.com/office/officeart/2005/8/layout/hierarchy4"/>
    <dgm:cxn modelId="{C3EBBA71-E381-42F2-9AFC-882554F93934}" type="presParOf" srcId="{6C9E0F18-6887-476D-8941-D3C233740A55}" destId="{B3A7B7D7-85DD-4538-B9DD-6A75417F6C3E}" srcOrd="2" destOrd="0" presId="urn:microsoft.com/office/officeart/2005/8/layout/hierarchy4"/>
    <dgm:cxn modelId="{72C3680D-5787-4097-8187-31F7E943DB91}" type="presParOf" srcId="{B3A7B7D7-85DD-4538-B9DD-6A75417F6C3E}" destId="{9D62A953-4FE0-4BC1-838A-B5C612947EBE}" srcOrd="0" destOrd="0" presId="urn:microsoft.com/office/officeart/2005/8/layout/hierarchy4"/>
    <dgm:cxn modelId="{FE0523BD-8E0C-4E2F-B522-6E7BC56E35A2}" type="presParOf" srcId="{9D62A953-4FE0-4BC1-838A-B5C612947EBE}" destId="{A876210C-F80D-4200-B656-6EC6317D52E2}" srcOrd="0" destOrd="0" presId="urn:microsoft.com/office/officeart/2005/8/layout/hierarchy4"/>
    <dgm:cxn modelId="{A526E273-250D-43BC-9F5B-1375FDAC4696}" type="presParOf" srcId="{9D62A953-4FE0-4BC1-838A-B5C612947EBE}" destId="{C9AB76A2-5DB0-45CE-A662-EAA985EA0FC8}" srcOrd="1" destOrd="0" presId="urn:microsoft.com/office/officeart/2005/8/layout/hierarchy4"/>
    <dgm:cxn modelId="{3984ED5D-1B6E-4728-8CB4-D9898ACFA84B}" type="presParOf" srcId="{9D62A953-4FE0-4BC1-838A-B5C612947EBE}" destId="{2C987CDE-A0FE-4DB1-8452-2A06C73E013E}" srcOrd="2" destOrd="0" presId="urn:microsoft.com/office/officeart/2005/8/layout/hierarchy4"/>
    <dgm:cxn modelId="{11190396-41AB-4E03-B0F5-D66576D46FFB}" type="presParOf" srcId="{2C987CDE-A0FE-4DB1-8452-2A06C73E013E}" destId="{F18FAE93-37E7-49EF-BB68-D3CFEEBEE002}" srcOrd="0" destOrd="0" presId="urn:microsoft.com/office/officeart/2005/8/layout/hierarchy4"/>
    <dgm:cxn modelId="{2A76E4AB-EA01-49C9-B8B6-FC452862FE95}" type="presParOf" srcId="{F18FAE93-37E7-49EF-BB68-D3CFEEBEE002}" destId="{A1736F98-F3AE-4D52-B155-A915023440A6}" srcOrd="0" destOrd="0" presId="urn:microsoft.com/office/officeart/2005/8/layout/hierarchy4"/>
    <dgm:cxn modelId="{647C6DEE-3ACA-4114-B118-A308A512F9B8}" type="presParOf" srcId="{F18FAE93-37E7-49EF-BB68-D3CFEEBEE002}" destId="{729DF52C-5329-47EA-8A26-615F17A53C04}" srcOrd="1" destOrd="0" presId="urn:microsoft.com/office/officeart/2005/8/layout/hierarchy4"/>
    <dgm:cxn modelId="{60971EDB-08A7-4D17-A754-7699F756FDF8}" type="presParOf" srcId="{2C987CDE-A0FE-4DB1-8452-2A06C73E013E}" destId="{A6ED2B66-6A12-405D-88AF-9E37414EDB7B}" srcOrd="1" destOrd="0" presId="urn:microsoft.com/office/officeart/2005/8/layout/hierarchy4"/>
    <dgm:cxn modelId="{3233EDC3-93B0-41E1-B6CE-A3163F9A9BBC}" type="presParOf" srcId="{2C987CDE-A0FE-4DB1-8452-2A06C73E013E}" destId="{369A9704-E109-4E7F-8AC6-4DF5E75282A6}" srcOrd="2" destOrd="0" presId="urn:microsoft.com/office/officeart/2005/8/layout/hierarchy4"/>
    <dgm:cxn modelId="{E7EFFEC8-BB9A-4A97-A0C3-DE9A99702510}" type="presParOf" srcId="{369A9704-E109-4E7F-8AC6-4DF5E75282A6}" destId="{94D993EA-DF33-479B-A4CC-F6B37D45BDFD}" srcOrd="0" destOrd="0" presId="urn:microsoft.com/office/officeart/2005/8/layout/hierarchy4"/>
    <dgm:cxn modelId="{CD5BCBBC-8FEE-4491-BB6D-1BAEB6ED4230}" type="presParOf" srcId="{369A9704-E109-4E7F-8AC6-4DF5E75282A6}" destId="{3648481A-D84A-4349-8775-A4DD71F32823}" srcOrd="1" destOrd="0" presId="urn:microsoft.com/office/officeart/2005/8/layout/hierarchy4"/>
  </dgm:cxnLst>
  <dgm:bg>
    <a:noFill/>
  </dgm:bg>
  <dgm:whole>
    <a:ln>
      <a:solidFill>
        <a:schemeClr val="lt1"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F3B83B-BF26-4F48-92A4-60E76F49892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FDFF901-8D5C-43C6-8B2F-4EE842F7F6EB}">
      <dgm:prSet phldrT="[文本]"/>
      <dgm:spPr/>
      <dgm:t>
        <a:bodyPr/>
        <a:lstStyle/>
        <a:p>
          <a:r>
            <a:rPr lang="zh-CN" altLang="en-US" dirty="0">
              <a:ln>
                <a:noFill/>
              </a:ln>
            </a:rPr>
            <a:t>初始化</a:t>
          </a:r>
          <a:r>
            <a:rPr lang="zh-CN" altLang="en-US" dirty="0"/>
            <a:t>网卡</a:t>
          </a:r>
        </a:p>
      </dgm:t>
    </dgm:pt>
    <dgm:pt modelId="{3716D20E-E810-4CB2-AFAE-8775BB3877AD}" type="parTrans" cxnId="{6A19EAC0-2DED-4EB2-B9C0-35A4368F3F0F}">
      <dgm:prSet/>
      <dgm:spPr/>
      <dgm:t>
        <a:bodyPr/>
        <a:lstStyle/>
        <a:p>
          <a:endParaRPr lang="zh-CN" altLang="en-US"/>
        </a:p>
      </dgm:t>
    </dgm:pt>
    <dgm:pt modelId="{D5C8D3C5-AC34-4ADE-9629-5357BAE58007}" type="sibTrans" cxnId="{6A19EAC0-2DED-4EB2-B9C0-35A4368F3F0F}">
      <dgm:prSet/>
      <dgm:spPr/>
      <dgm:t>
        <a:bodyPr/>
        <a:lstStyle/>
        <a:p>
          <a:endParaRPr lang="zh-CN" altLang="en-US"/>
        </a:p>
      </dgm:t>
    </dgm:pt>
    <dgm:pt modelId="{B5CB1FEB-1744-4157-B7E2-D94E6996B967}">
      <dgm:prSet phldrT="[文本]"/>
      <dgm:spPr/>
      <dgm:t>
        <a:bodyPr/>
        <a:lstStyle/>
        <a:p>
          <a:r>
            <a:rPr lang="zh-CN" altLang="en-US" dirty="0"/>
            <a:t>激活网卡</a:t>
          </a:r>
        </a:p>
      </dgm:t>
    </dgm:pt>
    <dgm:pt modelId="{2931EEC1-26C3-4777-A613-4BF016CBDB6F}" type="parTrans" cxnId="{D866D197-775C-4288-8FF4-C88002EEC9EB}">
      <dgm:prSet/>
      <dgm:spPr/>
      <dgm:t>
        <a:bodyPr/>
        <a:lstStyle/>
        <a:p>
          <a:endParaRPr lang="zh-CN" altLang="en-US"/>
        </a:p>
      </dgm:t>
    </dgm:pt>
    <dgm:pt modelId="{06FAB4A4-F9B1-449A-88EA-B31ECCD36859}" type="sibTrans" cxnId="{D866D197-775C-4288-8FF4-C88002EEC9EB}">
      <dgm:prSet/>
      <dgm:spPr/>
      <dgm:t>
        <a:bodyPr/>
        <a:lstStyle/>
        <a:p>
          <a:endParaRPr lang="zh-CN" altLang="en-US"/>
        </a:p>
      </dgm:t>
    </dgm:pt>
    <dgm:pt modelId="{76935E93-EB9D-4B51-B2A7-709BE195B942}">
      <dgm:prSet phldrT="[文本]"/>
      <dgm:spPr/>
      <dgm:t>
        <a:bodyPr/>
        <a:lstStyle/>
        <a:p>
          <a:r>
            <a:rPr lang="zh-CN" altLang="en-US" dirty="0"/>
            <a:t>加载网卡配置</a:t>
          </a:r>
        </a:p>
      </dgm:t>
    </dgm:pt>
    <dgm:pt modelId="{35A7BB60-0A84-4260-BA1E-8A40266FB27E}" type="parTrans" cxnId="{54554FC2-4E6E-4BCB-96A9-4E1A82937E99}">
      <dgm:prSet/>
      <dgm:spPr/>
      <dgm:t>
        <a:bodyPr/>
        <a:lstStyle/>
        <a:p>
          <a:endParaRPr lang="zh-CN" altLang="en-US"/>
        </a:p>
      </dgm:t>
    </dgm:pt>
    <dgm:pt modelId="{A2A73B00-3750-4AD6-8932-0320078CF08B}" type="sibTrans" cxnId="{54554FC2-4E6E-4BCB-96A9-4E1A82937E99}">
      <dgm:prSet/>
      <dgm:spPr/>
      <dgm:t>
        <a:bodyPr/>
        <a:lstStyle/>
        <a:p>
          <a:endParaRPr lang="zh-CN" altLang="en-US"/>
        </a:p>
      </dgm:t>
    </dgm:pt>
    <dgm:pt modelId="{71970BC3-0021-4D48-8C59-976BF766298B}">
      <dgm:prSet phldrT="[文本]"/>
      <dgm:spPr/>
      <dgm:t>
        <a:bodyPr/>
        <a:lstStyle/>
        <a:p>
          <a:r>
            <a:rPr lang="zh-CN" altLang="en-US" dirty="0"/>
            <a:t>启动网卡作业</a:t>
          </a:r>
        </a:p>
      </dgm:t>
    </dgm:pt>
    <dgm:pt modelId="{C959A0E5-B57B-4709-9E07-4BF9B030E87D}" type="parTrans" cxnId="{492CD145-33F3-40C3-B7E3-1B2421204921}">
      <dgm:prSet/>
      <dgm:spPr/>
      <dgm:t>
        <a:bodyPr/>
        <a:lstStyle/>
        <a:p>
          <a:endParaRPr lang="zh-CN" altLang="en-US"/>
        </a:p>
      </dgm:t>
    </dgm:pt>
    <dgm:pt modelId="{25DC6E70-EC40-468D-AB42-96EEEBF680A7}" type="sibTrans" cxnId="{492CD145-33F3-40C3-B7E3-1B2421204921}">
      <dgm:prSet/>
      <dgm:spPr/>
      <dgm:t>
        <a:bodyPr/>
        <a:lstStyle/>
        <a:p>
          <a:endParaRPr lang="zh-CN" altLang="en-US"/>
        </a:p>
      </dgm:t>
    </dgm:pt>
    <dgm:pt modelId="{4F23C5E9-F4F5-44F9-B567-E0CD41739A40}">
      <dgm:prSet phldrT="[文本]"/>
      <dgm:spPr/>
      <dgm:t>
        <a:bodyPr/>
        <a:lstStyle/>
        <a:p>
          <a:r>
            <a:rPr lang="zh-CN" altLang="en-US" dirty="0"/>
            <a:t>完成网卡作业</a:t>
          </a:r>
        </a:p>
      </dgm:t>
    </dgm:pt>
    <dgm:pt modelId="{FFE4AB74-7542-4314-8466-A458BBC3EAC1}" type="parTrans" cxnId="{447FE2D5-C707-461F-8CA0-23A95F14DC23}">
      <dgm:prSet/>
      <dgm:spPr/>
      <dgm:t>
        <a:bodyPr/>
        <a:lstStyle/>
        <a:p>
          <a:endParaRPr lang="zh-CN" altLang="en-US"/>
        </a:p>
      </dgm:t>
    </dgm:pt>
    <dgm:pt modelId="{6C43DB1B-6323-47C9-900F-720399A4CF67}" type="sibTrans" cxnId="{447FE2D5-C707-461F-8CA0-23A95F14DC23}">
      <dgm:prSet/>
      <dgm:spPr/>
      <dgm:t>
        <a:bodyPr/>
        <a:lstStyle/>
        <a:p>
          <a:endParaRPr lang="zh-CN" altLang="en-US"/>
        </a:p>
      </dgm:t>
    </dgm:pt>
    <dgm:pt modelId="{5E1E5264-47DD-491B-BF5D-350778E5677E}" type="pres">
      <dgm:prSet presAssocID="{D8F3B83B-BF26-4F48-92A4-60E76F49892A}" presName="Name0" presStyleCnt="0">
        <dgm:presLayoutVars>
          <dgm:dir/>
          <dgm:resizeHandles val="exact"/>
        </dgm:presLayoutVars>
      </dgm:prSet>
      <dgm:spPr/>
    </dgm:pt>
    <dgm:pt modelId="{7CC9DCD0-A603-4D5D-A119-D6D4711A50C8}" type="pres">
      <dgm:prSet presAssocID="{8FDFF901-8D5C-43C6-8B2F-4EE842F7F6EB}" presName="node" presStyleLbl="node1" presStyleIdx="0" presStyleCnt="5" custScaleX="116759">
        <dgm:presLayoutVars>
          <dgm:bulletEnabled val="1"/>
        </dgm:presLayoutVars>
      </dgm:prSet>
      <dgm:spPr/>
    </dgm:pt>
    <dgm:pt modelId="{15BEDBCC-F0BA-4B40-9C14-C60DC46A6867}" type="pres">
      <dgm:prSet presAssocID="{D5C8D3C5-AC34-4ADE-9629-5357BAE58007}" presName="sibTrans" presStyleLbl="sibTrans2D1" presStyleIdx="0" presStyleCnt="4"/>
      <dgm:spPr/>
    </dgm:pt>
    <dgm:pt modelId="{C01492FF-8C35-4415-90FF-AB5558BF6AC3}" type="pres">
      <dgm:prSet presAssocID="{D5C8D3C5-AC34-4ADE-9629-5357BAE58007}" presName="connectorText" presStyleLbl="sibTrans2D1" presStyleIdx="0" presStyleCnt="4"/>
      <dgm:spPr/>
    </dgm:pt>
    <dgm:pt modelId="{7C53F56C-6BF3-4B9B-9F91-62F6920188A3}" type="pres">
      <dgm:prSet presAssocID="{B5CB1FEB-1744-4157-B7E2-D94E6996B967}" presName="node" presStyleLbl="node1" presStyleIdx="1" presStyleCnt="5">
        <dgm:presLayoutVars>
          <dgm:bulletEnabled val="1"/>
        </dgm:presLayoutVars>
      </dgm:prSet>
      <dgm:spPr/>
    </dgm:pt>
    <dgm:pt modelId="{054423B5-7473-4C18-BB68-697105340428}" type="pres">
      <dgm:prSet presAssocID="{06FAB4A4-F9B1-449A-88EA-B31ECCD36859}" presName="sibTrans" presStyleLbl="sibTrans2D1" presStyleIdx="1" presStyleCnt="4"/>
      <dgm:spPr/>
    </dgm:pt>
    <dgm:pt modelId="{BEDA0F03-713F-46E8-AA54-E2746A59A2C0}" type="pres">
      <dgm:prSet presAssocID="{06FAB4A4-F9B1-449A-88EA-B31ECCD36859}" presName="connectorText" presStyleLbl="sibTrans2D1" presStyleIdx="1" presStyleCnt="4"/>
      <dgm:spPr/>
    </dgm:pt>
    <dgm:pt modelId="{669E4774-7207-498C-A092-FE2A1136723B}" type="pres">
      <dgm:prSet presAssocID="{76935E93-EB9D-4B51-B2A7-709BE195B942}" presName="node" presStyleLbl="node1" presStyleIdx="2" presStyleCnt="5">
        <dgm:presLayoutVars>
          <dgm:bulletEnabled val="1"/>
        </dgm:presLayoutVars>
      </dgm:prSet>
      <dgm:spPr/>
    </dgm:pt>
    <dgm:pt modelId="{DFC8BD48-37E6-465E-8C9F-60FB7469F9C6}" type="pres">
      <dgm:prSet presAssocID="{A2A73B00-3750-4AD6-8932-0320078CF08B}" presName="sibTrans" presStyleLbl="sibTrans2D1" presStyleIdx="2" presStyleCnt="4"/>
      <dgm:spPr/>
    </dgm:pt>
    <dgm:pt modelId="{FBAB8078-D56F-4AE3-BA4C-2D099FD995A5}" type="pres">
      <dgm:prSet presAssocID="{A2A73B00-3750-4AD6-8932-0320078CF08B}" presName="connectorText" presStyleLbl="sibTrans2D1" presStyleIdx="2" presStyleCnt="4"/>
      <dgm:spPr/>
    </dgm:pt>
    <dgm:pt modelId="{2DCD87B9-B109-4BCE-A77F-6E2C6E75CE1F}" type="pres">
      <dgm:prSet presAssocID="{71970BC3-0021-4D48-8C59-976BF766298B}" presName="node" presStyleLbl="node1" presStyleIdx="3" presStyleCnt="5">
        <dgm:presLayoutVars>
          <dgm:bulletEnabled val="1"/>
        </dgm:presLayoutVars>
      </dgm:prSet>
      <dgm:spPr/>
    </dgm:pt>
    <dgm:pt modelId="{817B3CBC-1AFF-4EDC-A8F5-30E299DBB5AE}" type="pres">
      <dgm:prSet presAssocID="{25DC6E70-EC40-468D-AB42-96EEEBF680A7}" presName="sibTrans" presStyleLbl="sibTrans2D1" presStyleIdx="3" presStyleCnt="4"/>
      <dgm:spPr/>
    </dgm:pt>
    <dgm:pt modelId="{C4606302-4902-4898-A6C1-A8E44C57D864}" type="pres">
      <dgm:prSet presAssocID="{25DC6E70-EC40-468D-AB42-96EEEBF680A7}" presName="connectorText" presStyleLbl="sibTrans2D1" presStyleIdx="3" presStyleCnt="4"/>
      <dgm:spPr/>
    </dgm:pt>
    <dgm:pt modelId="{85F26575-76FF-4144-88C0-EE833D07C25B}" type="pres">
      <dgm:prSet presAssocID="{4F23C5E9-F4F5-44F9-B567-E0CD41739A40}" presName="node" presStyleLbl="node1" presStyleIdx="4" presStyleCnt="5">
        <dgm:presLayoutVars>
          <dgm:bulletEnabled val="1"/>
        </dgm:presLayoutVars>
      </dgm:prSet>
      <dgm:spPr/>
    </dgm:pt>
  </dgm:ptLst>
  <dgm:cxnLst>
    <dgm:cxn modelId="{7B7BCF12-EDD3-4D79-B6A9-ADE5B6ABDCCE}" type="presOf" srcId="{B5CB1FEB-1744-4157-B7E2-D94E6996B967}" destId="{7C53F56C-6BF3-4B9B-9F91-62F6920188A3}" srcOrd="0" destOrd="0" presId="urn:microsoft.com/office/officeart/2005/8/layout/process1"/>
    <dgm:cxn modelId="{57873020-C4EA-4E81-B47B-AED30934846E}" type="presOf" srcId="{8FDFF901-8D5C-43C6-8B2F-4EE842F7F6EB}" destId="{7CC9DCD0-A603-4D5D-A119-D6D4711A50C8}" srcOrd="0" destOrd="0" presId="urn:microsoft.com/office/officeart/2005/8/layout/process1"/>
    <dgm:cxn modelId="{F0BC6A34-9C55-4382-A16F-EE4230242FDC}" type="presOf" srcId="{4F23C5E9-F4F5-44F9-B567-E0CD41739A40}" destId="{85F26575-76FF-4144-88C0-EE833D07C25B}" srcOrd="0" destOrd="0" presId="urn:microsoft.com/office/officeart/2005/8/layout/process1"/>
    <dgm:cxn modelId="{15EA6E5F-8B85-444A-A9D9-3487775E9725}" type="presOf" srcId="{D5C8D3C5-AC34-4ADE-9629-5357BAE58007}" destId="{C01492FF-8C35-4415-90FF-AB5558BF6AC3}" srcOrd="1" destOrd="0" presId="urn:microsoft.com/office/officeart/2005/8/layout/process1"/>
    <dgm:cxn modelId="{492CD145-33F3-40C3-B7E3-1B2421204921}" srcId="{D8F3B83B-BF26-4F48-92A4-60E76F49892A}" destId="{71970BC3-0021-4D48-8C59-976BF766298B}" srcOrd="3" destOrd="0" parTransId="{C959A0E5-B57B-4709-9E07-4BF9B030E87D}" sibTransId="{25DC6E70-EC40-468D-AB42-96EEEBF680A7}"/>
    <dgm:cxn modelId="{9097E14C-FBE9-4DFC-9949-F2B0530B5205}" type="presOf" srcId="{25DC6E70-EC40-468D-AB42-96EEEBF680A7}" destId="{817B3CBC-1AFF-4EDC-A8F5-30E299DBB5AE}" srcOrd="0" destOrd="0" presId="urn:microsoft.com/office/officeart/2005/8/layout/process1"/>
    <dgm:cxn modelId="{A82B5D4F-4C16-49AD-938F-2737684AFD3F}" type="presOf" srcId="{76935E93-EB9D-4B51-B2A7-709BE195B942}" destId="{669E4774-7207-498C-A092-FE2A1136723B}" srcOrd="0" destOrd="0" presId="urn:microsoft.com/office/officeart/2005/8/layout/process1"/>
    <dgm:cxn modelId="{FD55C776-ECA4-48A4-9356-7FBBC2B5A12D}" type="presOf" srcId="{D5C8D3C5-AC34-4ADE-9629-5357BAE58007}" destId="{15BEDBCC-F0BA-4B40-9C14-C60DC46A6867}" srcOrd="0" destOrd="0" presId="urn:microsoft.com/office/officeart/2005/8/layout/process1"/>
    <dgm:cxn modelId="{1554B37F-8C3C-4B5C-A049-B79B03CE4EE6}" type="presOf" srcId="{A2A73B00-3750-4AD6-8932-0320078CF08B}" destId="{DFC8BD48-37E6-465E-8C9F-60FB7469F9C6}" srcOrd="0" destOrd="0" presId="urn:microsoft.com/office/officeart/2005/8/layout/process1"/>
    <dgm:cxn modelId="{D866D197-775C-4288-8FF4-C88002EEC9EB}" srcId="{D8F3B83B-BF26-4F48-92A4-60E76F49892A}" destId="{B5CB1FEB-1744-4157-B7E2-D94E6996B967}" srcOrd="1" destOrd="0" parTransId="{2931EEC1-26C3-4777-A613-4BF016CBDB6F}" sibTransId="{06FAB4A4-F9B1-449A-88EA-B31ECCD36859}"/>
    <dgm:cxn modelId="{451B0D9F-9EA7-4E0E-A935-A9AD717A50F9}" type="presOf" srcId="{A2A73B00-3750-4AD6-8932-0320078CF08B}" destId="{FBAB8078-D56F-4AE3-BA4C-2D099FD995A5}" srcOrd="1" destOrd="0" presId="urn:microsoft.com/office/officeart/2005/8/layout/process1"/>
    <dgm:cxn modelId="{913A8FBA-897F-44D5-BB4E-877CFB3F6C04}" type="presOf" srcId="{06FAB4A4-F9B1-449A-88EA-B31ECCD36859}" destId="{054423B5-7473-4C18-BB68-697105340428}" srcOrd="0" destOrd="0" presId="urn:microsoft.com/office/officeart/2005/8/layout/process1"/>
    <dgm:cxn modelId="{EFAF6AC0-C28C-4FB6-9780-5F52327DC2B5}" type="presOf" srcId="{D8F3B83B-BF26-4F48-92A4-60E76F49892A}" destId="{5E1E5264-47DD-491B-BF5D-350778E5677E}" srcOrd="0" destOrd="0" presId="urn:microsoft.com/office/officeart/2005/8/layout/process1"/>
    <dgm:cxn modelId="{6A19EAC0-2DED-4EB2-B9C0-35A4368F3F0F}" srcId="{D8F3B83B-BF26-4F48-92A4-60E76F49892A}" destId="{8FDFF901-8D5C-43C6-8B2F-4EE842F7F6EB}" srcOrd="0" destOrd="0" parTransId="{3716D20E-E810-4CB2-AFAE-8775BB3877AD}" sibTransId="{D5C8D3C5-AC34-4ADE-9629-5357BAE58007}"/>
    <dgm:cxn modelId="{54554FC2-4E6E-4BCB-96A9-4E1A82937E99}" srcId="{D8F3B83B-BF26-4F48-92A4-60E76F49892A}" destId="{76935E93-EB9D-4B51-B2A7-709BE195B942}" srcOrd="2" destOrd="0" parTransId="{35A7BB60-0A84-4260-BA1E-8A40266FB27E}" sibTransId="{A2A73B00-3750-4AD6-8932-0320078CF08B}"/>
    <dgm:cxn modelId="{EE2C0DC3-9000-417E-913E-6A5F9BE486E9}" type="presOf" srcId="{71970BC3-0021-4D48-8C59-976BF766298B}" destId="{2DCD87B9-B109-4BCE-A77F-6E2C6E75CE1F}" srcOrd="0" destOrd="0" presId="urn:microsoft.com/office/officeart/2005/8/layout/process1"/>
    <dgm:cxn modelId="{43CFD2D0-2E40-4425-96BE-9CF61C6FA8AB}" type="presOf" srcId="{06FAB4A4-F9B1-449A-88EA-B31ECCD36859}" destId="{BEDA0F03-713F-46E8-AA54-E2746A59A2C0}" srcOrd="1" destOrd="0" presId="urn:microsoft.com/office/officeart/2005/8/layout/process1"/>
    <dgm:cxn modelId="{60BEE1D3-2073-4FFB-A9FB-BBD61A1B3FF0}" type="presOf" srcId="{25DC6E70-EC40-468D-AB42-96EEEBF680A7}" destId="{C4606302-4902-4898-A6C1-A8E44C57D864}" srcOrd="1" destOrd="0" presId="urn:microsoft.com/office/officeart/2005/8/layout/process1"/>
    <dgm:cxn modelId="{447FE2D5-C707-461F-8CA0-23A95F14DC23}" srcId="{D8F3B83B-BF26-4F48-92A4-60E76F49892A}" destId="{4F23C5E9-F4F5-44F9-B567-E0CD41739A40}" srcOrd="4" destOrd="0" parTransId="{FFE4AB74-7542-4314-8466-A458BBC3EAC1}" sibTransId="{6C43DB1B-6323-47C9-900F-720399A4CF67}"/>
    <dgm:cxn modelId="{308C4008-70D5-4242-8156-CF53BB35E288}" type="presParOf" srcId="{5E1E5264-47DD-491B-BF5D-350778E5677E}" destId="{7CC9DCD0-A603-4D5D-A119-D6D4711A50C8}" srcOrd="0" destOrd="0" presId="urn:microsoft.com/office/officeart/2005/8/layout/process1"/>
    <dgm:cxn modelId="{C7F53A32-FE8A-4FAF-A6F8-64209CF988FE}" type="presParOf" srcId="{5E1E5264-47DD-491B-BF5D-350778E5677E}" destId="{15BEDBCC-F0BA-4B40-9C14-C60DC46A6867}" srcOrd="1" destOrd="0" presId="urn:microsoft.com/office/officeart/2005/8/layout/process1"/>
    <dgm:cxn modelId="{4ECE04F6-73FE-4395-B61D-3A7A79FB8991}" type="presParOf" srcId="{15BEDBCC-F0BA-4B40-9C14-C60DC46A6867}" destId="{C01492FF-8C35-4415-90FF-AB5558BF6AC3}" srcOrd="0" destOrd="0" presId="urn:microsoft.com/office/officeart/2005/8/layout/process1"/>
    <dgm:cxn modelId="{B8E6B990-F6EC-4D0F-BDD8-B0F422181AA4}" type="presParOf" srcId="{5E1E5264-47DD-491B-BF5D-350778E5677E}" destId="{7C53F56C-6BF3-4B9B-9F91-62F6920188A3}" srcOrd="2" destOrd="0" presId="urn:microsoft.com/office/officeart/2005/8/layout/process1"/>
    <dgm:cxn modelId="{9C200A4B-A22D-4DB5-9AC9-1733C6432745}" type="presParOf" srcId="{5E1E5264-47DD-491B-BF5D-350778E5677E}" destId="{054423B5-7473-4C18-BB68-697105340428}" srcOrd="3" destOrd="0" presId="urn:microsoft.com/office/officeart/2005/8/layout/process1"/>
    <dgm:cxn modelId="{F4887C78-381C-4F17-8B74-90F57FF8EA74}" type="presParOf" srcId="{054423B5-7473-4C18-BB68-697105340428}" destId="{BEDA0F03-713F-46E8-AA54-E2746A59A2C0}" srcOrd="0" destOrd="0" presId="urn:microsoft.com/office/officeart/2005/8/layout/process1"/>
    <dgm:cxn modelId="{9B38CC5C-3E7D-4CB8-9197-65B0DD3F0EE3}" type="presParOf" srcId="{5E1E5264-47DD-491B-BF5D-350778E5677E}" destId="{669E4774-7207-498C-A092-FE2A1136723B}" srcOrd="4" destOrd="0" presId="urn:microsoft.com/office/officeart/2005/8/layout/process1"/>
    <dgm:cxn modelId="{432D0CB5-D0E4-43A6-B405-A83DF2A7C8C7}" type="presParOf" srcId="{5E1E5264-47DD-491B-BF5D-350778E5677E}" destId="{DFC8BD48-37E6-465E-8C9F-60FB7469F9C6}" srcOrd="5" destOrd="0" presId="urn:microsoft.com/office/officeart/2005/8/layout/process1"/>
    <dgm:cxn modelId="{116109EA-0ED6-4F7A-B751-DA33DD13ADC5}" type="presParOf" srcId="{DFC8BD48-37E6-465E-8C9F-60FB7469F9C6}" destId="{FBAB8078-D56F-4AE3-BA4C-2D099FD995A5}" srcOrd="0" destOrd="0" presId="urn:microsoft.com/office/officeart/2005/8/layout/process1"/>
    <dgm:cxn modelId="{A4090E84-6FD4-4733-9A3B-C1B964EB9816}" type="presParOf" srcId="{5E1E5264-47DD-491B-BF5D-350778E5677E}" destId="{2DCD87B9-B109-4BCE-A77F-6E2C6E75CE1F}" srcOrd="6" destOrd="0" presId="urn:microsoft.com/office/officeart/2005/8/layout/process1"/>
    <dgm:cxn modelId="{0350336B-17D7-4DBF-BBFD-F482297A4D38}" type="presParOf" srcId="{5E1E5264-47DD-491B-BF5D-350778E5677E}" destId="{817B3CBC-1AFF-4EDC-A8F5-30E299DBB5AE}" srcOrd="7" destOrd="0" presId="urn:microsoft.com/office/officeart/2005/8/layout/process1"/>
    <dgm:cxn modelId="{B52C1DFE-2E59-481A-B732-B880E9ABBB6D}" type="presParOf" srcId="{817B3CBC-1AFF-4EDC-A8F5-30E299DBB5AE}" destId="{C4606302-4902-4898-A6C1-A8E44C57D864}" srcOrd="0" destOrd="0" presId="urn:microsoft.com/office/officeart/2005/8/layout/process1"/>
    <dgm:cxn modelId="{97BE1303-0687-4178-9E43-6074A815E4E4}" type="presParOf" srcId="{5E1E5264-47DD-491B-BF5D-350778E5677E}" destId="{85F26575-76FF-4144-88C0-EE833D07C25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9A42D-069B-4445-885A-89AA3D53BBA6}">
      <dsp:nvSpPr>
        <dsp:cNvPr id="0" name=""/>
        <dsp:cNvSpPr/>
      </dsp:nvSpPr>
      <dsp:spPr>
        <a:xfrm>
          <a:off x="2206" y="1947"/>
          <a:ext cx="4712367" cy="1137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界面控制模块</a:t>
          </a:r>
        </a:p>
      </dsp:txBody>
      <dsp:txXfrm>
        <a:off x="35534" y="35275"/>
        <a:ext cx="4645711" cy="1071253"/>
      </dsp:txXfrm>
    </dsp:sp>
    <dsp:sp modelId="{A876210C-F80D-4200-B656-6EC6317D52E2}">
      <dsp:nvSpPr>
        <dsp:cNvPr id="0" name=""/>
        <dsp:cNvSpPr/>
      </dsp:nvSpPr>
      <dsp:spPr>
        <a:xfrm>
          <a:off x="2206" y="1223690"/>
          <a:ext cx="4712367" cy="1137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作业控制模块</a:t>
          </a:r>
        </a:p>
      </dsp:txBody>
      <dsp:txXfrm>
        <a:off x="35534" y="1257018"/>
        <a:ext cx="4645711" cy="1071253"/>
      </dsp:txXfrm>
    </dsp:sp>
    <dsp:sp modelId="{A1736F98-F3AE-4D52-B155-A915023440A6}">
      <dsp:nvSpPr>
        <dsp:cNvPr id="0" name=""/>
        <dsp:cNvSpPr/>
      </dsp:nvSpPr>
      <dsp:spPr>
        <a:xfrm>
          <a:off x="2206" y="2445433"/>
          <a:ext cx="2307721" cy="1137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网卡控制模块</a:t>
          </a:r>
        </a:p>
      </dsp:txBody>
      <dsp:txXfrm>
        <a:off x="35534" y="2478761"/>
        <a:ext cx="2241065" cy="1071253"/>
      </dsp:txXfrm>
    </dsp:sp>
    <dsp:sp modelId="{94D993EA-DF33-479B-A4CC-F6B37D45BDFD}">
      <dsp:nvSpPr>
        <dsp:cNvPr id="0" name=""/>
        <dsp:cNvSpPr/>
      </dsp:nvSpPr>
      <dsp:spPr>
        <a:xfrm>
          <a:off x="2406852" y="2445433"/>
          <a:ext cx="2307721" cy="1137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工具模块</a:t>
          </a:r>
        </a:p>
      </dsp:txBody>
      <dsp:txXfrm>
        <a:off x="2440180" y="2478761"/>
        <a:ext cx="2241065" cy="1071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9DCD0-A603-4D5D-A119-D6D4711A50C8}">
      <dsp:nvSpPr>
        <dsp:cNvPr id="0" name=""/>
        <dsp:cNvSpPr/>
      </dsp:nvSpPr>
      <dsp:spPr>
        <a:xfrm>
          <a:off x="1607" y="488458"/>
          <a:ext cx="1412140" cy="9297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n>
                <a:noFill/>
              </a:ln>
            </a:rPr>
            <a:t>初始化</a:t>
          </a:r>
          <a:r>
            <a:rPr lang="zh-CN" altLang="en-US" sz="1800" kern="1200" dirty="0"/>
            <a:t>网卡</a:t>
          </a:r>
        </a:p>
      </dsp:txBody>
      <dsp:txXfrm>
        <a:off x="28839" y="515690"/>
        <a:ext cx="1357676" cy="875300"/>
      </dsp:txXfrm>
    </dsp:sp>
    <dsp:sp modelId="{15BEDBCC-F0BA-4B40-9C14-C60DC46A6867}">
      <dsp:nvSpPr>
        <dsp:cNvPr id="0" name=""/>
        <dsp:cNvSpPr/>
      </dsp:nvSpPr>
      <dsp:spPr>
        <a:xfrm>
          <a:off x="1534693" y="803369"/>
          <a:ext cx="256403" cy="2999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534693" y="863358"/>
        <a:ext cx="179482" cy="179965"/>
      </dsp:txXfrm>
    </dsp:sp>
    <dsp:sp modelId="{7C53F56C-6BF3-4B9B-9F91-62F6920188A3}">
      <dsp:nvSpPr>
        <dsp:cNvPr id="0" name=""/>
        <dsp:cNvSpPr/>
      </dsp:nvSpPr>
      <dsp:spPr>
        <a:xfrm>
          <a:off x="1897528" y="488458"/>
          <a:ext cx="1209449" cy="9297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激活网卡</a:t>
          </a:r>
        </a:p>
      </dsp:txBody>
      <dsp:txXfrm>
        <a:off x="1924760" y="515690"/>
        <a:ext cx="1154985" cy="875300"/>
      </dsp:txXfrm>
    </dsp:sp>
    <dsp:sp modelId="{054423B5-7473-4C18-BB68-697105340428}">
      <dsp:nvSpPr>
        <dsp:cNvPr id="0" name=""/>
        <dsp:cNvSpPr/>
      </dsp:nvSpPr>
      <dsp:spPr>
        <a:xfrm>
          <a:off x="3227922" y="803369"/>
          <a:ext cx="256403" cy="2999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227922" y="863358"/>
        <a:ext cx="179482" cy="179965"/>
      </dsp:txXfrm>
    </dsp:sp>
    <dsp:sp modelId="{669E4774-7207-498C-A092-FE2A1136723B}">
      <dsp:nvSpPr>
        <dsp:cNvPr id="0" name=""/>
        <dsp:cNvSpPr/>
      </dsp:nvSpPr>
      <dsp:spPr>
        <a:xfrm>
          <a:off x="3590757" y="488458"/>
          <a:ext cx="1209449" cy="9297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加载网卡配置</a:t>
          </a:r>
        </a:p>
      </dsp:txBody>
      <dsp:txXfrm>
        <a:off x="3617989" y="515690"/>
        <a:ext cx="1154985" cy="875300"/>
      </dsp:txXfrm>
    </dsp:sp>
    <dsp:sp modelId="{DFC8BD48-37E6-465E-8C9F-60FB7469F9C6}">
      <dsp:nvSpPr>
        <dsp:cNvPr id="0" name=""/>
        <dsp:cNvSpPr/>
      </dsp:nvSpPr>
      <dsp:spPr>
        <a:xfrm>
          <a:off x="4921151" y="803369"/>
          <a:ext cx="256403" cy="2999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4921151" y="863358"/>
        <a:ext cx="179482" cy="179965"/>
      </dsp:txXfrm>
    </dsp:sp>
    <dsp:sp modelId="{2DCD87B9-B109-4BCE-A77F-6E2C6E75CE1F}">
      <dsp:nvSpPr>
        <dsp:cNvPr id="0" name=""/>
        <dsp:cNvSpPr/>
      </dsp:nvSpPr>
      <dsp:spPr>
        <a:xfrm>
          <a:off x="5283986" y="488458"/>
          <a:ext cx="1209449" cy="9297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启动网卡作业</a:t>
          </a:r>
        </a:p>
      </dsp:txBody>
      <dsp:txXfrm>
        <a:off x="5311218" y="515690"/>
        <a:ext cx="1154985" cy="875300"/>
      </dsp:txXfrm>
    </dsp:sp>
    <dsp:sp modelId="{817B3CBC-1AFF-4EDC-A8F5-30E299DBB5AE}">
      <dsp:nvSpPr>
        <dsp:cNvPr id="0" name=""/>
        <dsp:cNvSpPr/>
      </dsp:nvSpPr>
      <dsp:spPr>
        <a:xfrm>
          <a:off x="6614380" y="803369"/>
          <a:ext cx="256403" cy="2999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6614380" y="863358"/>
        <a:ext cx="179482" cy="179965"/>
      </dsp:txXfrm>
    </dsp:sp>
    <dsp:sp modelId="{85F26575-76FF-4144-88C0-EE833D07C25B}">
      <dsp:nvSpPr>
        <dsp:cNvPr id="0" name=""/>
        <dsp:cNvSpPr/>
      </dsp:nvSpPr>
      <dsp:spPr>
        <a:xfrm>
          <a:off x="6977215" y="488458"/>
          <a:ext cx="1209449" cy="9297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完成网卡作业</a:t>
          </a:r>
        </a:p>
      </dsp:txBody>
      <dsp:txXfrm>
        <a:off x="7004447" y="515690"/>
        <a:ext cx="1154985" cy="875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342900" marR="0" lvl="1" indent="0" algn="l" defTabSz="6858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685800" marR="0" lvl="2" indent="0" algn="l" defTabSz="6858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028700" marR="0" lvl="3" indent="0" algn="l" defTabSz="6858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371600" marR="0" lvl="4" indent="0" algn="l" defTabSz="6858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E537610-B3E9-4438-B703-EE74B58B6B7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3974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528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75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11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43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12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0701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84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14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0217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15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537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2954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118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18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37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19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042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64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20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222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21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3929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926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23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5210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24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06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25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3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3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752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4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153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5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237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8357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534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8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870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9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762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slide" Target="../slides/slide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slide" Target="../slides/slide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slide" Target="../slides/slide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slide" Target="../slides/slide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slide" Target="../slides/slide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20875" y="-1587"/>
            <a:ext cx="1412875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196" name="组合 8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10" name="圆角矩形 9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TextBox 16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1979613" y="141288"/>
            <a:ext cx="1252538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</a:p>
        </p:txBody>
      </p:sp>
      <p:sp>
        <p:nvSpPr>
          <p:cNvPr id="13" name="TextBox 17">
            <a:hlinkClick r:id="" action="ppaction://hlinkshowjump?jump=nextslide" highlightClick="1"/>
            <a:hlinkHover r:id="rId3" action="ppaction://hlinksldjump" highlightClick="1"/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论文综述</a:t>
            </a:r>
          </a:p>
        </p:txBody>
      </p:sp>
      <p:sp>
        <p:nvSpPr>
          <p:cNvPr id="14" name="TextBox 18">
            <a:hlinkClick r:id="" action="ppaction://noaction" highlightClick="1"/>
            <a:hlinkHover r:id="rId4" action="ppaction://hlinksldjump" highlightClick="1"/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</a:p>
        </p:txBody>
      </p:sp>
      <p:sp>
        <p:nvSpPr>
          <p:cNvPr id="15" name="TextBox 19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研究成果与应用</a:t>
            </a:r>
          </a:p>
        </p:txBody>
      </p:sp>
      <p:sp>
        <p:nvSpPr>
          <p:cNvPr id="16" name="TextBox 20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7742238" y="149225"/>
            <a:ext cx="1401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5974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5" name="图片 1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50" y="57150"/>
            <a:ext cx="1243013" cy="420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3750" y="-1587"/>
            <a:ext cx="1263650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20" name="组合 8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10" name="圆角矩形 9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TextBox 16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1979613" y="141288"/>
            <a:ext cx="1252538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</a:p>
        </p:txBody>
      </p:sp>
      <p:sp>
        <p:nvSpPr>
          <p:cNvPr id="13" name="TextBox 17">
            <a:hlinkClick r:id="" action="ppaction://hlinkshowjump?jump=nextslide" highlightClick="1"/>
            <a:hlinkHover r:id="rId3" action="ppaction://hlinksldjump" highlightClick="1"/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论文综述</a:t>
            </a:r>
          </a:p>
        </p:txBody>
      </p:sp>
      <p:sp>
        <p:nvSpPr>
          <p:cNvPr id="14" name="TextBox 18">
            <a:hlinkClick r:id="" action="ppaction://noaction" highlightClick="1"/>
            <a:hlinkHover r:id="rId4" action="ppaction://hlinksldjump" highlightClick="1"/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</a:p>
        </p:txBody>
      </p:sp>
      <p:sp>
        <p:nvSpPr>
          <p:cNvPr id="15" name="TextBox 19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研究成果与应用</a:t>
            </a:r>
          </a:p>
        </p:txBody>
      </p:sp>
      <p:sp>
        <p:nvSpPr>
          <p:cNvPr id="16" name="TextBox 20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7742238" y="149225"/>
            <a:ext cx="1401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8" name="图片 1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50" y="57150"/>
            <a:ext cx="1243013" cy="4206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0" name="直接连接符 19"/>
          <p:cNvCxnSpPr/>
          <p:nvPr/>
        </p:nvCxnSpPr>
        <p:spPr>
          <a:xfrm>
            <a:off x="1849438" y="-1587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29150" y="6350"/>
            <a:ext cx="1573213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244" name="组合 8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10" name="圆角矩形 9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TextBox 16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1979613" y="141288"/>
            <a:ext cx="1252538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</a:p>
        </p:txBody>
      </p:sp>
      <p:sp>
        <p:nvSpPr>
          <p:cNvPr id="13" name="TextBox 17">
            <a:hlinkClick r:id="" action="ppaction://hlinkshowjump?jump=nextslide" highlightClick="1"/>
            <a:hlinkHover r:id="rId3" action="ppaction://hlinksldjump" highlightClick="1"/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论文综述</a:t>
            </a:r>
          </a:p>
        </p:txBody>
      </p:sp>
      <p:sp>
        <p:nvSpPr>
          <p:cNvPr id="14" name="TextBox 18">
            <a:hlinkClick r:id="" action="ppaction://noaction" highlightClick="1"/>
            <a:hlinkHover r:id="rId4" action="ppaction://hlinksldjump" highlightClick="1"/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</a:p>
        </p:txBody>
      </p:sp>
      <p:sp>
        <p:nvSpPr>
          <p:cNvPr id="15" name="TextBox 19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研究成果与应用</a:t>
            </a:r>
          </a:p>
        </p:txBody>
      </p:sp>
      <p:sp>
        <p:nvSpPr>
          <p:cNvPr id="16" name="TextBox 20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7742238" y="149225"/>
            <a:ext cx="1401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2" name="图片 1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50" y="57150"/>
            <a:ext cx="1243013" cy="4206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0" name="直接连接符 19"/>
          <p:cNvCxnSpPr/>
          <p:nvPr/>
        </p:nvCxnSpPr>
        <p:spPr>
          <a:xfrm>
            <a:off x="1849438" y="-1587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94425" y="7938"/>
            <a:ext cx="1547813" cy="519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268" name="组合 8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10" name="圆角矩形 9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TextBox 16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1979613" y="141288"/>
            <a:ext cx="1252538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</a:p>
        </p:txBody>
      </p:sp>
      <p:sp>
        <p:nvSpPr>
          <p:cNvPr id="13" name="TextBox 17">
            <a:hlinkClick r:id="" action="ppaction://hlinkshowjump?jump=nextslide" highlightClick="1"/>
            <a:hlinkHover r:id="rId3" action="ppaction://hlinksldjump" highlightClick="1"/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论文综述</a:t>
            </a:r>
          </a:p>
        </p:txBody>
      </p:sp>
      <p:sp>
        <p:nvSpPr>
          <p:cNvPr id="14" name="TextBox 18">
            <a:hlinkClick r:id="" action="ppaction://noaction" highlightClick="1"/>
            <a:hlinkHover r:id="rId4" action="ppaction://hlinksldjump" highlightClick="1"/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</a:p>
        </p:txBody>
      </p:sp>
      <p:sp>
        <p:nvSpPr>
          <p:cNvPr id="15" name="TextBox 19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研究成果与应用</a:t>
            </a:r>
          </a:p>
        </p:txBody>
      </p:sp>
      <p:sp>
        <p:nvSpPr>
          <p:cNvPr id="16" name="TextBox 20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7742238" y="149225"/>
            <a:ext cx="1401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5" name="图片 17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50" y="57150"/>
            <a:ext cx="1243013" cy="4206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" name="直接连接符 18"/>
          <p:cNvCxnSpPr/>
          <p:nvPr/>
        </p:nvCxnSpPr>
        <p:spPr>
          <a:xfrm>
            <a:off x="1849438" y="-1587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69225" y="-4762"/>
            <a:ext cx="1374775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292" name="组合 8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10" name="圆角矩形 9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TextBox 16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1979613" y="141288"/>
            <a:ext cx="1252538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</a:p>
        </p:txBody>
      </p:sp>
      <p:sp>
        <p:nvSpPr>
          <p:cNvPr id="13" name="TextBox 17">
            <a:hlinkClick r:id="" action="ppaction://hlinkshowjump?jump=nextslide" highlightClick="1"/>
            <a:hlinkHover r:id="rId3" action="ppaction://hlinksldjump" highlightClick="1"/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论文综述</a:t>
            </a:r>
          </a:p>
        </p:txBody>
      </p:sp>
      <p:sp>
        <p:nvSpPr>
          <p:cNvPr id="14" name="TextBox 18">
            <a:hlinkClick r:id="" action="ppaction://noaction" highlightClick="1"/>
            <a:hlinkHover r:id="rId4" action="ppaction://hlinksldjump" highlightClick="1"/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</a:p>
        </p:txBody>
      </p:sp>
      <p:sp>
        <p:nvSpPr>
          <p:cNvPr id="15" name="TextBox 19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6205538" y="141288"/>
            <a:ext cx="15541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研究成果与应用</a:t>
            </a:r>
          </a:p>
        </p:txBody>
      </p:sp>
      <p:sp>
        <p:nvSpPr>
          <p:cNvPr id="16" name="TextBox 20">
            <a:hlinkClick r:id="" action="ppaction://noaction" highlightClick="1"/>
            <a:hlinkHover r:id="rId2" action="ppaction://hlinksldjump" highlightClick="1"/>
          </p:cNvPr>
          <p:cNvSpPr txBox="1"/>
          <p:nvPr/>
        </p:nvSpPr>
        <p:spPr>
          <a:xfrm>
            <a:off x="7789863" y="149225"/>
            <a:ext cx="14033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9" name="图片 17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50" y="57150"/>
            <a:ext cx="1243013" cy="4206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" name="直接连接符 18"/>
          <p:cNvCxnSpPr/>
          <p:nvPr/>
        </p:nvCxnSpPr>
        <p:spPr>
          <a:xfrm>
            <a:off x="1849438" y="-1587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1769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197886" y="477925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187416784"/>
      </p:ext>
    </p:extLst>
  </p:cSld>
  <p:clrMapOvr>
    <a:masterClrMapping/>
  </p:clrMapOvr>
  <p:transition spd="slow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exa Light" pitchFamily="50" charset="0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00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exa Light" pitchFamily="50" charset="0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8913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exa Light" pitchFamily="50" charset="0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5413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exa Light" pitchFamily="50" charset="0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88913" y="190500"/>
            <a:ext cx="2706688" cy="457200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exa Light" pitchFamily="50" charset="0"/>
                <a:ea typeface="+mn-ea"/>
                <a:cs typeface="+mn-cs"/>
              </a:rPr>
              <a:t>目录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exa Light" pitchFamily="50" charset="0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00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exa Light" pitchFamily="50" charset="0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8913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exa Light" pitchFamily="50" charset="0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5413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exa Light" pitchFamily="50" charset="0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88913" y="190500"/>
            <a:ext cx="3073400" cy="457200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exa Light" pitchFamily="50" charset="0"/>
                <a:ea typeface="+mn-ea"/>
                <a:cs typeface="+mn-cs"/>
              </a:rPr>
              <a:t>点击此处添加标题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6000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1" name="组合 7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172" name="图片 10"/>
          <p:cNvPicPr>
            <a:picLocks noChangeAspect="1"/>
          </p:cNvPicPr>
          <p:nvPr userDrawn="1"/>
        </p:nvPicPr>
        <p:blipFill>
          <a:blip r:embed="rId2" cstate="screen">
            <a:biLevel thresh="50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13" y="3175"/>
            <a:ext cx="1447800" cy="612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x-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0C7B39-4D7E-4E2C-B3E5-BF16B572E60E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slow">
    <p:blinds dir="vert"/>
  </p:transition>
  <p:hf sldNum="0" hdr="0" ftr="0" dt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22C80272-58FE-4CB1-AAEA-37491B9C59E1}"/>
              </a:ext>
            </a:extLst>
          </p:cNvPr>
          <p:cNvSpPr/>
          <p:nvPr/>
        </p:nvSpPr>
        <p:spPr>
          <a:xfrm rot="4500000">
            <a:off x="3289951" y="3858827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3388" y="1370014"/>
            <a:ext cx="7981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网络数据包分析工具软件的设计与开发</a:t>
            </a:r>
            <a:endParaRPr kumimoji="0" lang="zh-CN" altLang="en-US" sz="36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0849" y="2016125"/>
            <a:ext cx="7593399" cy="38472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9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Design and Development of Network Packet Analysis Tool Software</a:t>
            </a:r>
            <a:endParaRPr lang="zh-CN" altLang="en-US" sz="1900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5935" y="3099625"/>
            <a:ext cx="2370138" cy="3385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答辩学生：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1uvu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5419" y="3509079"/>
            <a:ext cx="2371725" cy="3385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指导老师：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xxx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0850" y="3952115"/>
            <a:ext cx="3070225" cy="3385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答辩时间：</a:t>
            </a:r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xxxx.06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8FD2C5F-0F34-4AF8-B178-98F0AE44FA53}"/>
              </a:ext>
            </a:extLst>
          </p:cNvPr>
          <p:cNvSpPr/>
          <p:nvPr/>
        </p:nvSpPr>
        <p:spPr>
          <a:xfrm rot="1800000">
            <a:off x="6695036" y="2153963"/>
            <a:ext cx="5713384" cy="492533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9633470-D353-4CBF-9665-9576E29FD8C7}"/>
              </a:ext>
            </a:extLst>
          </p:cNvPr>
          <p:cNvSpPr/>
          <p:nvPr/>
        </p:nvSpPr>
        <p:spPr>
          <a:xfrm rot="4500000">
            <a:off x="-758410" y="-1863366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171766E-1A13-4032-9DBD-46C6093924D7}"/>
              </a:ext>
            </a:extLst>
          </p:cNvPr>
          <p:cNvCxnSpPr/>
          <p:nvPr/>
        </p:nvCxnSpPr>
        <p:spPr>
          <a:xfrm>
            <a:off x="527539" y="2536581"/>
            <a:ext cx="18991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9741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5FFC904-B2C5-4AB3-ADDB-E467E4E4A71E}"/>
              </a:ext>
            </a:extLst>
          </p:cNvPr>
          <p:cNvGrpSpPr/>
          <p:nvPr/>
        </p:nvGrpSpPr>
        <p:grpSpPr>
          <a:xfrm>
            <a:off x="2283237" y="1485670"/>
            <a:ext cx="6562860" cy="1778713"/>
            <a:chOff x="4318880" y="1766424"/>
            <a:chExt cx="6568041" cy="1779098"/>
          </a:xfrm>
        </p:grpSpPr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2AC8288-5FA8-4F0A-B4E3-377C0AFABF66}"/>
                </a:ext>
              </a:extLst>
            </p:cNvPr>
            <p:cNvSpPr txBox="1"/>
            <p:nvPr/>
          </p:nvSpPr>
          <p:spPr>
            <a:xfrm>
              <a:off x="4331795" y="2621992"/>
              <a:ext cx="6555126" cy="9235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系统设计</a:t>
              </a:r>
            </a:p>
          </p:txBody>
        </p:sp>
        <p:sp>
          <p:nvSpPr>
            <p:cNvPr id="12" name="文本框 4">
              <a:extLst>
                <a:ext uri="{FF2B5EF4-FFF2-40B4-BE49-F238E27FC236}">
                  <a16:creationId xmlns:a16="http://schemas.microsoft.com/office/drawing/2014/main" id="{490F2568-DEC8-43C2-8B23-C4E19E2D63F3}"/>
                </a:ext>
              </a:extLst>
            </p:cNvPr>
            <p:cNvSpPr txBox="1"/>
            <p:nvPr/>
          </p:nvSpPr>
          <p:spPr>
            <a:xfrm>
              <a:off x="4318880" y="1766424"/>
              <a:ext cx="4026954" cy="7696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4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PART THREE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0465F8FF-52B5-4360-9824-346CAA6DC119}"/>
              </a:ext>
            </a:extLst>
          </p:cNvPr>
          <p:cNvSpPr/>
          <p:nvPr/>
        </p:nvSpPr>
        <p:spPr>
          <a:xfrm rot="4500000">
            <a:off x="7078120" y="-199512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2F0FAFA-C167-433E-813E-8F3E50F7668B}"/>
              </a:ext>
            </a:extLst>
          </p:cNvPr>
          <p:cNvSpPr/>
          <p:nvPr/>
        </p:nvSpPr>
        <p:spPr>
          <a:xfrm rot="4500000">
            <a:off x="7078120" y="3736495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C2FD3B-CBC6-4984-91D4-D0D6D023FD72}"/>
              </a:ext>
            </a:extLst>
          </p:cNvPr>
          <p:cNvSpPr/>
          <p:nvPr/>
        </p:nvSpPr>
        <p:spPr>
          <a:xfrm>
            <a:off x="-1221299" y="103731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641780"/>
      </p:ext>
    </p:extLst>
  </p:cSld>
  <p:clrMapOvr>
    <a:masterClrMapping/>
  </p:clrMapOvr>
  <p:transition spd="slow" advTm="5852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B9A32D00-680E-4BF3-84A8-D0C2936BAE30}"/>
              </a:ext>
            </a:extLst>
          </p:cNvPr>
          <p:cNvGrpSpPr/>
          <p:nvPr/>
        </p:nvGrpSpPr>
        <p:grpSpPr>
          <a:xfrm>
            <a:off x="-498530" y="1243"/>
            <a:ext cx="3124499" cy="859534"/>
            <a:chOff x="-498530" y="1243"/>
            <a:chExt cx="3124499" cy="85953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F2499AF-59DF-4464-A80D-E595B804406D}"/>
                </a:ext>
              </a:extLst>
            </p:cNvPr>
            <p:cNvSpPr txBox="1"/>
            <p:nvPr/>
          </p:nvSpPr>
          <p:spPr>
            <a:xfrm>
              <a:off x="498529" y="105863"/>
              <a:ext cx="2127440" cy="46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架构设计</a:t>
              </a: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AD96E5C4-EAD0-4354-B6DD-49E07BADB872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F3383EB-0360-4E63-ABE6-9EA817E35F80}"/>
                </a:ext>
              </a:extLst>
            </p:cNvPr>
            <p:cNvSpPr/>
            <p:nvPr/>
          </p:nvSpPr>
          <p:spPr>
            <a:xfrm>
              <a:off x="513914" y="506933"/>
              <a:ext cx="1694310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Architectural Design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F20DC440-DA31-4E64-A9E8-57F89ACDAB2F}"/>
              </a:ext>
            </a:extLst>
          </p:cNvPr>
          <p:cNvSpPr/>
          <p:nvPr/>
        </p:nvSpPr>
        <p:spPr>
          <a:xfrm>
            <a:off x="3603836" y="-2002687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aphicFrame>
        <p:nvGraphicFramePr>
          <p:cNvPr id="86" name="图示 85">
            <a:extLst>
              <a:ext uri="{FF2B5EF4-FFF2-40B4-BE49-F238E27FC236}">
                <a16:creationId xmlns:a16="http://schemas.microsoft.com/office/drawing/2014/main" id="{0186D559-F550-409B-980A-D0112A9F15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8586566"/>
              </p:ext>
            </p:extLst>
          </p:nvPr>
        </p:nvGraphicFramePr>
        <p:xfrm>
          <a:off x="281940" y="1051276"/>
          <a:ext cx="4716780" cy="3585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4" name="任意多边形 34">
            <a:extLst>
              <a:ext uri="{FF2B5EF4-FFF2-40B4-BE49-F238E27FC236}">
                <a16:creationId xmlns:a16="http://schemas.microsoft.com/office/drawing/2014/main" id="{1A31A266-B6EB-4FF0-98A3-554CC5D42765}"/>
              </a:ext>
            </a:extLst>
          </p:cNvPr>
          <p:cNvSpPr/>
          <p:nvPr/>
        </p:nvSpPr>
        <p:spPr bwMode="auto">
          <a:xfrm>
            <a:off x="4572001" y="1219201"/>
            <a:ext cx="1371600" cy="369566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accent6">
                <a:lumMod val="7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5" name="任意多边形 34">
            <a:extLst>
              <a:ext uri="{FF2B5EF4-FFF2-40B4-BE49-F238E27FC236}">
                <a16:creationId xmlns:a16="http://schemas.microsoft.com/office/drawing/2014/main" id="{DEC44CB0-A80F-4C74-944A-FA20F2846C36}"/>
              </a:ext>
            </a:extLst>
          </p:cNvPr>
          <p:cNvSpPr/>
          <p:nvPr/>
        </p:nvSpPr>
        <p:spPr bwMode="auto">
          <a:xfrm>
            <a:off x="4693920" y="2188935"/>
            <a:ext cx="1752600" cy="539025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accent6">
                <a:lumMod val="7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6" name="任意多边形 34">
            <a:extLst>
              <a:ext uri="{FF2B5EF4-FFF2-40B4-BE49-F238E27FC236}">
                <a16:creationId xmlns:a16="http://schemas.microsoft.com/office/drawing/2014/main" id="{7BF2D56C-20CC-4F39-811A-5F97F6D2E224}"/>
              </a:ext>
            </a:extLst>
          </p:cNvPr>
          <p:cNvSpPr/>
          <p:nvPr/>
        </p:nvSpPr>
        <p:spPr bwMode="auto">
          <a:xfrm>
            <a:off x="2286000" y="3211409"/>
            <a:ext cx="3505200" cy="512713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accent6">
                <a:lumMod val="7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7" name="任意多边形 34">
            <a:extLst>
              <a:ext uri="{FF2B5EF4-FFF2-40B4-BE49-F238E27FC236}">
                <a16:creationId xmlns:a16="http://schemas.microsoft.com/office/drawing/2014/main" id="{BF1E51A7-DFD4-4944-B7A7-82B8F2E80A6F}"/>
              </a:ext>
            </a:extLst>
          </p:cNvPr>
          <p:cNvSpPr/>
          <p:nvPr/>
        </p:nvSpPr>
        <p:spPr bwMode="auto">
          <a:xfrm>
            <a:off x="4693920" y="4036008"/>
            <a:ext cx="2004061" cy="376238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accent6">
                <a:lumMod val="7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8" name="TextBox 16">
            <a:extLst>
              <a:ext uri="{FF2B5EF4-FFF2-40B4-BE49-F238E27FC236}">
                <a16:creationId xmlns:a16="http://schemas.microsoft.com/office/drawing/2014/main" id="{D699BECF-4568-4729-9130-FE663840510C}"/>
              </a:ext>
            </a:extLst>
          </p:cNvPr>
          <p:cNvSpPr txBox="1"/>
          <p:nvPr/>
        </p:nvSpPr>
        <p:spPr bwMode="auto">
          <a:xfrm>
            <a:off x="5943600" y="1018766"/>
            <a:ext cx="2034539" cy="61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使用界面封装所有操作提供给使用者，控制界面逻辑。</a:t>
            </a: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0" name="TextBox 16">
            <a:extLst>
              <a:ext uri="{FF2B5EF4-FFF2-40B4-BE49-F238E27FC236}">
                <a16:creationId xmlns:a16="http://schemas.microsoft.com/office/drawing/2014/main" id="{AA1AA010-169A-48FD-9403-B57CE8CA5680}"/>
              </a:ext>
            </a:extLst>
          </p:cNvPr>
          <p:cNvSpPr txBox="1"/>
          <p:nvPr/>
        </p:nvSpPr>
        <p:spPr bwMode="auto">
          <a:xfrm>
            <a:off x="6446520" y="1992752"/>
            <a:ext cx="2415540" cy="89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作业控制和线程管理，基于底层功能实现各种高层操作，直接与界面的操作绑定。</a:t>
            </a: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1" name="TextBox 16">
            <a:extLst>
              <a:ext uri="{FF2B5EF4-FFF2-40B4-BE49-F238E27FC236}">
                <a16:creationId xmlns:a16="http://schemas.microsoft.com/office/drawing/2014/main" id="{044D5011-22C6-4E9E-9204-5C7CFC6FF810}"/>
              </a:ext>
            </a:extLst>
          </p:cNvPr>
          <p:cNvSpPr txBox="1"/>
          <p:nvPr/>
        </p:nvSpPr>
        <p:spPr bwMode="auto">
          <a:xfrm>
            <a:off x="5791200" y="3005884"/>
            <a:ext cx="2659380" cy="61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控制数据包的捕获、读取、发送等操作，实现所有底层功能和接口。</a:t>
            </a: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2" name="TextBox 16">
            <a:extLst>
              <a:ext uri="{FF2B5EF4-FFF2-40B4-BE49-F238E27FC236}">
                <a16:creationId xmlns:a16="http://schemas.microsoft.com/office/drawing/2014/main" id="{A6C79EC7-AA67-4F74-9AF1-6994F2FF7BCE}"/>
              </a:ext>
            </a:extLst>
          </p:cNvPr>
          <p:cNvSpPr txBox="1"/>
          <p:nvPr/>
        </p:nvSpPr>
        <p:spPr bwMode="auto">
          <a:xfrm>
            <a:off x="6697980" y="3889541"/>
            <a:ext cx="1912619" cy="61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通用工具功能，功能本身具有通用性。</a:t>
            </a: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1649422"/>
      </p:ext>
    </p:extLst>
  </p:cSld>
  <p:clrMapOvr>
    <a:masterClrMapping/>
  </p:clrMapOvr>
  <p:transition spd="slow" advTm="30121"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07232D62-9E7A-4EF6-9B01-4B64DF8D824C}"/>
              </a:ext>
            </a:extLst>
          </p:cNvPr>
          <p:cNvSpPr/>
          <p:nvPr/>
        </p:nvSpPr>
        <p:spPr>
          <a:xfrm>
            <a:off x="6570486" y="-1589255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5F990A-2D00-4C38-A9E3-4EBBA13D619F}"/>
              </a:ext>
            </a:extLst>
          </p:cNvPr>
          <p:cNvGrpSpPr/>
          <p:nvPr/>
        </p:nvGrpSpPr>
        <p:grpSpPr>
          <a:xfrm>
            <a:off x="-498530" y="1243"/>
            <a:ext cx="3124499" cy="859534"/>
            <a:chOff x="-498530" y="1243"/>
            <a:chExt cx="3124499" cy="859534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48FECB4-2E81-4BA6-B578-471FE5A4F581}"/>
                </a:ext>
              </a:extLst>
            </p:cNvPr>
            <p:cNvSpPr txBox="1"/>
            <p:nvPr/>
          </p:nvSpPr>
          <p:spPr>
            <a:xfrm>
              <a:off x="498529" y="105863"/>
              <a:ext cx="2127440" cy="46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功能流程</a:t>
              </a: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922FDEC-74B9-4499-AD75-25EA38EE6920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16AB05F-9723-4D84-A095-FF7B023EB91D}"/>
                </a:ext>
              </a:extLst>
            </p:cNvPr>
            <p:cNvSpPr/>
            <p:nvPr/>
          </p:nvSpPr>
          <p:spPr>
            <a:xfrm>
              <a:off x="513914" y="506933"/>
              <a:ext cx="173278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Functional Processes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0B46E154-A802-42E2-AA96-44117AC18211}"/>
              </a:ext>
            </a:extLst>
          </p:cNvPr>
          <p:cNvSpPr/>
          <p:nvPr/>
        </p:nvSpPr>
        <p:spPr>
          <a:xfrm>
            <a:off x="-1632127" y="4565650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5C40A6-4633-421B-A1BB-C1601D9E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84" y="414262"/>
            <a:ext cx="7353300" cy="4505439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32920937-DB1B-4E87-9A0C-D05805B9C387}"/>
              </a:ext>
            </a:extLst>
          </p:cNvPr>
          <p:cNvSpPr/>
          <p:nvPr/>
        </p:nvSpPr>
        <p:spPr bwMode="auto">
          <a:xfrm>
            <a:off x="3700800" y="3081600"/>
            <a:ext cx="1677600" cy="1173600"/>
          </a:xfrm>
          <a:prstGeom prst="ellipse">
            <a:avLst/>
          </a:prstGeom>
          <a:noFill/>
          <a:ln w="12700" cap="flat" cmpd="sng">
            <a:solidFill>
              <a:srgbClr val="EB6C1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Tm="15431"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5FFC904-B2C5-4AB3-ADDB-E467E4E4A71E}"/>
              </a:ext>
            </a:extLst>
          </p:cNvPr>
          <p:cNvGrpSpPr/>
          <p:nvPr/>
        </p:nvGrpSpPr>
        <p:grpSpPr>
          <a:xfrm>
            <a:off x="2283237" y="1485670"/>
            <a:ext cx="6562860" cy="1778713"/>
            <a:chOff x="4318880" y="1766424"/>
            <a:chExt cx="6568041" cy="1779098"/>
          </a:xfrm>
        </p:grpSpPr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2AC8288-5FA8-4F0A-B4E3-377C0AFABF66}"/>
                </a:ext>
              </a:extLst>
            </p:cNvPr>
            <p:cNvSpPr txBox="1"/>
            <p:nvPr/>
          </p:nvSpPr>
          <p:spPr>
            <a:xfrm>
              <a:off x="4331795" y="2621992"/>
              <a:ext cx="6555126" cy="9235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系统实现</a:t>
              </a:r>
            </a:p>
          </p:txBody>
        </p:sp>
        <p:sp>
          <p:nvSpPr>
            <p:cNvPr id="12" name="文本框 4">
              <a:extLst>
                <a:ext uri="{FF2B5EF4-FFF2-40B4-BE49-F238E27FC236}">
                  <a16:creationId xmlns:a16="http://schemas.microsoft.com/office/drawing/2014/main" id="{490F2568-DEC8-43C2-8B23-C4E19E2D63F3}"/>
                </a:ext>
              </a:extLst>
            </p:cNvPr>
            <p:cNvSpPr txBox="1"/>
            <p:nvPr/>
          </p:nvSpPr>
          <p:spPr>
            <a:xfrm>
              <a:off x="4318880" y="1766424"/>
              <a:ext cx="4026954" cy="7696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4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PART FOUR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0465F8FF-52B5-4360-9824-346CAA6DC119}"/>
              </a:ext>
            </a:extLst>
          </p:cNvPr>
          <p:cNvSpPr/>
          <p:nvPr/>
        </p:nvSpPr>
        <p:spPr>
          <a:xfrm rot="4500000">
            <a:off x="7078120" y="-199512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2F0FAFA-C167-433E-813E-8F3E50F7668B}"/>
              </a:ext>
            </a:extLst>
          </p:cNvPr>
          <p:cNvSpPr/>
          <p:nvPr/>
        </p:nvSpPr>
        <p:spPr>
          <a:xfrm rot="4500000">
            <a:off x="7078120" y="3736495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C2FD3B-CBC6-4984-91D4-D0D6D023FD72}"/>
              </a:ext>
            </a:extLst>
          </p:cNvPr>
          <p:cNvSpPr/>
          <p:nvPr/>
        </p:nvSpPr>
        <p:spPr>
          <a:xfrm>
            <a:off x="-1221299" y="103731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906403"/>
      </p:ext>
    </p:extLst>
  </p:cSld>
  <p:clrMapOvr>
    <a:masterClrMapping/>
  </p:clrMapOvr>
  <p:transition spd="slow" advTm="5459"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EBAA28C-485C-47D8-A685-AE35F302CDCB}"/>
              </a:ext>
            </a:extLst>
          </p:cNvPr>
          <p:cNvGrpSpPr/>
          <p:nvPr/>
        </p:nvGrpSpPr>
        <p:grpSpPr>
          <a:xfrm>
            <a:off x="-498530" y="1243"/>
            <a:ext cx="3394129" cy="859534"/>
            <a:chOff x="-498530" y="1243"/>
            <a:chExt cx="3394129" cy="85953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2E41B62-90E9-4E78-B749-0DC95088D746}"/>
                </a:ext>
              </a:extLst>
            </p:cNvPr>
            <p:cNvSpPr txBox="1"/>
            <p:nvPr/>
          </p:nvSpPr>
          <p:spPr>
            <a:xfrm>
              <a:off x="498528" y="105863"/>
              <a:ext cx="23970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捕获与发送功能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FF1088C-81AD-4B20-B2ED-C7ACF3DDDCE5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A48DCD1-57C7-444A-A7FD-8B8B549C2CC2}"/>
                </a:ext>
              </a:extLst>
            </p:cNvPr>
            <p:cNvSpPr/>
            <p:nvPr/>
          </p:nvSpPr>
          <p:spPr>
            <a:xfrm>
              <a:off x="513914" y="506933"/>
              <a:ext cx="1548437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Capture and Send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61465245-00D5-41E8-A597-DCEB645C3C1B}"/>
              </a:ext>
            </a:extLst>
          </p:cNvPr>
          <p:cNvSpPr/>
          <p:nvPr/>
        </p:nvSpPr>
        <p:spPr>
          <a:xfrm rot="4500000">
            <a:off x="7875289" y="454538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85068E4-D926-40CD-8EFD-A20C0A1EB112}"/>
              </a:ext>
            </a:extLst>
          </p:cNvPr>
          <p:cNvSpPr/>
          <p:nvPr/>
        </p:nvSpPr>
        <p:spPr>
          <a:xfrm>
            <a:off x="4992688" y="-2068901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aphicFrame>
        <p:nvGraphicFramePr>
          <p:cNvPr id="27" name="图示 26">
            <a:extLst>
              <a:ext uri="{FF2B5EF4-FFF2-40B4-BE49-F238E27FC236}">
                <a16:creationId xmlns:a16="http://schemas.microsoft.com/office/drawing/2014/main" id="{62092201-B754-4A49-8BA8-B7466945F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648876"/>
              </p:ext>
            </p:extLst>
          </p:nvPr>
        </p:nvGraphicFramePr>
        <p:xfrm>
          <a:off x="477864" y="1277219"/>
          <a:ext cx="8188272" cy="1906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" name="文本框 2">
            <a:extLst>
              <a:ext uri="{FF2B5EF4-FFF2-40B4-BE49-F238E27FC236}">
                <a16:creationId xmlns:a16="http://schemas.microsoft.com/office/drawing/2014/main" id="{25612FF2-FA8B-4BE9-8021-681734B084CE}"/>
              </a:ext>
            </a:extLst>
          </p:cNvPr>
          <p:cNvSpPr txBox="1"/>
          <p:nvPr/>
        </p:nvSpPr>
        <p:spPr>
          <a:xfrm>
            <a:off x="3598730" y="815554"/>
            <a:ext cx="2434219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网卡生命周期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EE8FB5-9D86-41A7-948B-22109226CEF0}"/>
              </a:ext>
            </a:extLst>
          </p:cNvPr>
          <p:cNvSpPr/>
          <p:nvPr/>
        </p:nvSpPr>
        <p:spPr>
          <a:xfrm>
            <a:off x="1288800" y="4097113"/>
            <a:ext cx="67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网卡对象操作是捕获与发送功能的基础，为了简化网卡对象的运行逻辑，可将网卡的运行阶段抽象为网卡生命周期。</a:t>
            </a:r>
            <a:endParaRPr lang="zh-CN" altLang="en-US" dirty="0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FEF7F749-F995-46CC-B0B1-D1D01949A80A}"/>
              </a:ext>
            </a:extLst>
          </p:cNvPr>
          <p:cNvSpPr/>
          <p:nvPr/>
        </p:nvSpPr>
        <p:spPr bwMode="auto">
          <a:xfrm>
            <a:off x="999556" y="2744107"/>
            <a:ext cx="343113" cy="461665"/>
          </a:xfrm>
          <a:prstGeom prst="downArrow">
            <a:avLst/>
          </a:prstGeom>
          <a:noFill/>
          <a:ln w="12700" cap="flat" cmpd="sng">
            <a:solidFill>
              <a:schemeClr val="accent6">
                <a:lumMod val="7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9F9DBA47-BC1B-4DDA-B54D-DACC6A2064CB}"/>
              </a:ext>
            </a:extLst>
          </p:cNvPr>
          <p:cNvSpPr/>
          <p:nvPr/>
        </p:nvSpPr>
        <p:spPr bwMode="auto">
          <a:xfrm>
            <a:off x="2724042" y="2744107"/>
            <a:ext cx="343113" cy="461665"/>
          </a:xfrm>
          <a:prstGeom prst="downArrow">
            <a:avLst/>
          </a:prstGeom>
          <a:noFill/>
          <a:ln w="12700" cap="flat" cmpd="sng">
            <a:solidFill>
              <a:schemeClr val="accent6">
                <a:lumMod val="7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4121287D-EDFA-4063-B087-0609AF49ABDA}"/>
              </a:ext>
            </a:extLst>
          </p:cNvPr>
          <p:cNvSpPr/>
          <p:nvPr/>
        </p:nvSpPr>
        <p:spPr bwMode="auto">
          <a:xfrm>
            <a:off x="4479643" y="2738137"/>
            <a:ext cx="343113" cy="461665"/>
          </a:xfrm>
          <a:prstGeom prst="downArrow">
            <a:avLst/>
          </a:prstGeom>
          <a:noFill/>
          <a:ln w="12700" cap="flat" cmpd="sng">
            <a:solidFill>
              <a:schemeClr val="accent6">
                <a:lumMod val="7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305D8519-C7B0-4378-B6C0-2CFA39AEF30C}"/>
              </a:ext>
            </a:extLst>
          </p:cNvPr>
          <p:cNvSpPr/>
          <p:nvPr/>
        </p:nvSpPr>
        <p:spPr bwMode="auto">
          <a:xfrm>
            <a:off x="6235244" y="2738136"/>
            <a:ext cx="343113" cy="461665"/>
          </a:xfrm>
          <a:prstGeom prst="downArrow">
            <a:avLst/>
          </a:prstGeom>
          <a:noFill/>
          <a:ln w="12700" cap="flat" cmpd="sng">
            <a:solidFill>
              <a:schemeClr val="accent6">
                <a:lumMod val="7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E9CDD79-3E33-4124-B170-C52133F3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00" y="3284873"/>
            <a:ext cx="132479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erriweather"/>
              </a:rPr>
              <a:t>初始化网卡属性</a:t>
            </a:r>
            <a:r>
              <a:rPr lang="zh-CN" altLang="en-US" sz="1100" dirty="0">
                <a:solidFill>
                  <a:srgbClr val="333333"/>
                </a:solidFill>
                <a:ea typeface="Merriweather"/>
              </a:rPr>
              <a:t>，生成网卡对象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E3CB23A-708E-472A-846C-10721DEEB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0716" y="3361195"/>
            <a:ext cx="76976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100" dirty="0">
                <a:solidFill>
                  <a:srgbClr val="333333"/>
                </a:solidFill>
              </a:rPr>
              <a:t>资源分配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C85FE7C3-3228-424F-B236-B52A7F46B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527" y="3284873"/>
            <a:ext cx="122009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加载配置，生成网卡操作对象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FF3A4A41-30DA-4488-9874-5A88F856A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752" y="3242554"/>
            <a:ext cx="132479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启动捕获、转储、过滤、发送等作业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978056"/>
      </p:ext>
    </p:extLst>
  </p:cSld>
  <p:clrMapOvr>
    <a:masterClrMapping/>
  </p:clrMapOvr>
  <p:transition spd="slow" advTm="21113"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EBAA28C-485C-47D8-A685-AE35F302CDCB}"/>
              </a:ext>
            </a:extLst>
          </p:cNvPr>
          <p:cNvGrpSpPr/>
          <p:nvPr/>
        </p:nvGrpSpPr>
        <p:grpSpPr>
          <a:xfrm>
            <a:off x="-498530" y="1243"/>
            <a:ext cx="3124499" cy="859534"/>
            <a:chOff x="-498530" y="1243"/>
            <a:chExt cx="3124499" cy="85953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2E41B62-90E9-4E78-B749-0DC95088D746}"/>
                </a:ext>
              </a:extLst>
            </p:cNvPr>
            <p:cNvSpPr txBox="1"/>
            <p:nvPr/>
          </p:nvSpPr>
          <p:spPr>
            <a:xfrm>
              <a:off x="498529" y="105863"/>
              <a:ext cx="2127440" cy="46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过滤功能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FF1088C-81AD-4B20-B2ED-C7ACF3DDDCE5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A48DCD1-57C7-444A-A7FD-8B8B549C2CC2}"/>
                </a:ext>
              </a:extLst>
            </p:cNvPr>
            <p:cNvSpPr/>
            <p:nvPr/>
          </p:nvSpPr>
          <p:spPr>
            <a:xfrm>
              <a:off x="513914" y="506933"/>
              <a:ext cx="54534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Filter</a:t>
              </a:r>
            </a:p>
          </p:txBody>
        </p:sp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61465245-00D5-41E8-A597-DCEB645C3C1B}"/>
              </a:ext>
            </a:extLst>
          </p:cNvPr>
          <p:cNvSpPr/>
          <p:nvPr/>
        </p:nvSpPr>
        <p:spPr>
          <a:xfrm rot="4500000">
            <a:off x="7875289" y="454538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85068E4-D926-40CD-8EFD-A20C0A1EB112}"/>
              </a:ext>
            </a:extLst>
          </p:cNvPr>
          <p:cNvSpPr/>
          <p:nvPr/>
        </p:nvSpPr>
        <p:spPr>
          <a:xfrm>
            <a:off x="7943500" y="-421822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E376AC-CB13-4AD6-9FE7-BE71E95CD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10" y="860777"/>
            <a:ext cx="3245061" cy="389930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C3F6BA8-673F-4FC0-A24A-C09017069458}"/>
              </a:ext>
            </a:extLst>
          </p:cNvPr>
          <p:cNvSpPr/>
          <p:nvPr/>
        </p:nvSpPr>
        <p:spPr>
          <a:xfrm>
            <a:off x="4538519" y="3288242"/>
            <a:ext cx="3661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利用缓冲区，将过滤器分为底层和用户层过滤器。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379351"/>
      </p:ext>
    </p:extLst>
  </p:cSld>
  <p:clrMapOvr>
    <a:masterClrMapping/>
  </p:clrMapOvr>
  <p:transition spd="slow" advTm="36239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EBAA28C-485C-47D8-A685-AE35F302CDCB}"/>
              </a:ext>
            </a:extLst>
          </p:cNvPr>
          <p:cNvGrpSpPr/>
          <p:nvPr/>
        </p:nvGrpSpPr>
        <p:grpSpPr>
          <a:xfrm>
            <a:off x="-498530" y="1243"/>
            <a:ext cx="3383969" cy="859534"/>
            <a:chOff x="-498530" y="1243"/>
            <a:chExt cx="3383969" cy="85953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2E41B62-90E9-4E78-B749-0DC95088D746}"/>
                </a:ext>
              </a:extLst>
            </p:cNvPr>
            <p:cNvSpPr txBox="1"/>
            <p:nvPr/>
          </p:nvSpPr>
          <p:spPr>
            <a:xfrm>
              <a:off x="498528" y="105863"/>
              <a:ext cx="238691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解析与分析功能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FF1088C-81AD-4B20-B2ED-C7ACF3DDDCE5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A48DCD1-57C7-444A-A7FD-8B8B549C2CC2}"/>
                </a:ext>
              </a:extLst>
            </p:cNvPr>
            <p:cNvSpPr/>
            <p:nvPr/>
          </p:nvSpPr>
          <p:spPr>
            <a:xfrm>
              <a:off x="513914" y="506933"/>
              <a:ext cx="1569084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Parse and Analysis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61465245-00D5-41E8-A597-DCEB645C3C1B}"/>
              </a:ext>
            </a:extLst>
          </p:cNvPr>
          <p:cNvSpPr/>
          <p:nvPr/>
        </p:nvSpPr>
        <p:spPr>
          <a:xfrm rot="4500000">
            <a:off x="7875289" y="454538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85068E4-D926-40CD-8EFD-A20C0A1EB112}"/>
              </a:ext>
            </a:extLst>
          </p:cNvPr>
          <p:cNvSpPr/>
          <p:nvPr/>
        </p:nvSpPr>
        <p:spPr>
          <a:xfrm>
            <a:off x="4992688" y="-2068901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BE80B-E0B2-4208-9F92-E0888A1D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00" y="1429276"/>
            <a:ext cx="5465864" cy="3319125"/>
          </a:xfrm>
          <a:prstGeom prst="rect">
            <a:avLst/>
          </a:prstGeom>
        </p:spPr>
      </p:pic>
      <p:sp>
        <p:nvSpPr>
          <p:cNvPr id="15" name="文本框 2">
            <a:extLst>
              <a:ext uri="{FF2B5EF4-FFF2-40B4-BE49-F238E27FC236}">
                <a16:creationId xmlns:a16="http://schemas.microsoft.com/office/drawing/2014/main" id="{4483DA72-73A2-4E9E-843D-385104E814D3}"/>
              </a:ext>
            </a:extLst>
          </p:cNvPr>
          <p:cNvSpPr txBox="1"/>
          <p:nvPr/>
        </p:nvSpPr>
        <p:spPr>
          <a:xfrm>
            <a:off x="2163575" y="920905"/>
            <a:ext cx="134282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协议树形图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F19478-054D-47D0-8B15-768DC9455A50}"/>
              </a:ext>
            </a:extLst>
          </p:cNvPr>
          <p:cNvSpPr/>
          <p:nvPr/>
        </p:nvSpPr>
        <p:spPr>
          <a:xfrm>
            <a:off x="6164662" y="2282265"/>
            <a:ext cx="2511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为了解决数据包协议未知的问题，可采用构造协议树的方法。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038355"/>
      </p:ext>
    </p:extLst>
  </p:cSld>
  <p:clrMapOvr>
    <a:masterClrMapping/>
  </p:clrMapOvr>
  <p:transition spd="slow" advTm="16519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EBAA28C-485C-47D8-A685-AE35F302CDCB}"/>
              </a:ext>
            </a:extLst>
          </p:cNvPr>
          <p:cNvGrpSpPr/>
          <p:nvPr/>
        </p:nvGrpSpPr>
        <p:grpSpPr>
          <a:xfrm>
            <a:off x="-498530" y="1243"/>
            <a:ext cx="3505889" cy="859534"/>
            <a:chOff x="-498530" y="1243"/>
            <a:chExt cx="3505889" cy="85953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2E41B62-90E9-4E78-B749-0DC95088D746}"/>
                </a:ext>
              </a:extLst>
            </p:cNvPr>
            <p:cNvSpPr txBox="1"/>
            <p:nvPr/>
          </p:nvSpPr>
          <p:spPr>
            <a:xfrm>
              <a:off x="498528" y="105863"/>
              <a:ext cx="25088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代码实现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FF1088C-81AD-4B20-B2ED-C7ACF3DDDCE5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A48DCD1-57C7-444A-A7FD-8B8B549C2CC2}"/>
                </a:ext>
              </a:extLst>
            </p:cNvPr>
            <p:cNvSpPr/>
            <p:nvPr/>
          </p:nvSpPr>
          <p:spPr>
            <a:xfrm>
              <a:off x="513914" y="506933"/>
              <a:ext cx="181812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Code Implementation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61465245-00D5-41E8-A597-DCEB645C3C1B}"/>
              </a:ext>
            </a:extLst>
          </p:cNvPr>
          <p:cNvSpPr/>
          <p:nvPr/>
        </p:nvSpPr>
        <p:spPr>
          <a:xfrm rot="4500000">
            <a:off x="7875289" y="454538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85068E4-D926-40CD-8EFD-A20C0A1EB112}"/>
              </a:ext>
            </a:extLst>
          </p:cNvPr>
          <p:cNvSpPr/>
          <p:nvPr/>
        </p:nvSpPr>
        <p:spPr>
          <a:xfrm>
            <a:off x="7943500" y="-421822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32DC567-7510-49F9-BEF6-4DC01317E8C0}"/>
              </a:ext>
            </a:extLst>
          </p:cNvPr>
          <p:cNvCxnSpPr>
            <a:cxnSpLocks/>
          </p:cNvCxnSpPr>
          <p:nvPr/>
        </p:nvCxnSpPr>
        <p:spPr>
          <a:xfrm>
            <a:off x="4500880" y="860777"/>
            <a:ext cx="0" cy="4016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F47C449B-EEE4-41E2-80C6-CC2DADA0FB49}"/>
              </a:ext>
            </a:extLst>
          </p:cNvPr>
          <p:cNvSpPr/>
          <p:nvPr/>
        </p:nvSpPr>
        <p:spPr bwMode="auto">
          <a:xfrm>
            <a:off x="513914" y="1518085"/>
            <a:ext cx="32682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 Light" panose="020B0502040204020203" pitchFamily="34" charset="-122"/>
              </a:rPr>
              <a:t>代码结构严格按照架构设计和 </a:t>
            </a:r>
            <a:r>
              <a:rPr lang="en-US" altLang="zh-CN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 Light" panose="020B0502040204020203" pitchFamily="34" charset="-122"/>
              </a:rPr>
              <a:t>MVC </a:t>
            </a:r>
            <a:r>
              <a:rPr lang="zh-CN" altLang="en-US" sz="1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 Light" panose="020B0502040204020203" pitchFamily="34" charset="-122"/>
              </a:rPr>
              <a:t>设计模式来组织。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628FAB-D336-4E78-8988-F5399C94343E}"/>
              </a:ext>
            </a:extLst>
          </p:cNvPr>
          <p:cNvSpPr/>
          <p:nvPr/>
        </p:nvSpPr>
        <p:spPr bwMode="auto">
          <a:xfrm>
            <a:off x="4786360" y="860777"/>
            <a:ext cx="1269116" cy="33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代码结构图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4DFF37-ADBD-4825-B3CC-84F1A8E11C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89390" y="1200502"/>
            <a:ext cx="3054110" cy="379996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6417799-75D4-4141-9979-E2CBE821158F}"/>
              </a:ext>
            </a:extLst>
          </p:cNvPr>
          <p:cNvSpPr/>
          <p:nvPr/>
        </p:nvSpPr>
        <p:spPr bwMode="auto">
          <a:xfrm>
            <a:off x="548516" y="2421515"/>
            <a:ext cx="14063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代码量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1w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828B3A3-2325-40AE-BE7F-BBFE36D48BEE}"/>
              </a:ext>
            </a:extLst>
          </p:cNvPr>
          <p:cNvSpPr/>
          <p:nvPr/>
        </p:nvSpPr>
        <p:spPr>
          <a:xfrm>
            <a:off x="672208" y="2876146"/>
            <a:ext cx="3828672" cy="827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2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10300 </a:t>
            </a:r>
            <a:r>
              <a:rPr lang="zh-CN" altLang="en-US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</a:t>
            </a:r>
            <a:endParaRPr lang="en-US" altLang="zh-CN" sz="1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2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en-US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900 </a:t>
            </a:r>
            <a:r>
              <a:rPr lang="zh-CN" altLang="en-US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</a:t>
            </a:r>
            <a:endParaRPr lang="en-US" altLang="zh-CN" sz="1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2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FXML</a:t>
            </a:r>
            <a:r>
              <a:rPr lang="zh-CN" altLang="en-US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45</a:t>
            </a:r>
            <a:r>
              <a:rPr lang="en-US" altLang="zh-CN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en-US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</a:t>
            </a:r>
            <a:endParaRPr lang="zh-CN" altLang="zh-CN" sz="1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5100"/>
      </p:ext>
    </p:extLst>
  </p:cSld>
  <p:clrMapOvr>
    <a:masterClrMapping/>
  </p:clrMapOvr>
  <p:transition spd="slow" advTm="22108"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5FFC904-B2C5-4AB3-ADDB-E467E4E4A71E}"/>
              </a:ext>
            </a:extLst>
          </p:cNvPr>
          <p:cNvGrpSpPr/>
          <p:nvPr/>
        </p:nvGrpSpPr>
        <p:grpSpPr>
          <a:xfrm>
            <a:off x="2283237" y="1485670"/>
            <a:ext cx="6562860" cy="1778713"/>
            <a:chOff x="4318880" y="1766424"/>
            <a:chExt cx="6568041" cy="1779098"/>
          </a:xfrm>
        </p:grpSpPr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2AC8288-5FA8-4F0A-B4E3-377C0AFABF66}"/>
                </a:ext>
              </a:extLst>
            </p:cNvPr>
            <p:cNvSpPr txBox="1"/>
            <p:nvPr/>
          </p:nvSpPr>
          <p:spPr>
            <a:xfrm>
              <a:off x="4331795" y="2621992"/>
              <a:ext cx="6555126" cy="9235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成果展示</a:t>
              </a:r>
            </a:p>
          </p:txBody>
        </p:sp>
        <p:sp>
          <p:nvSpPr>
            <p:cNvPr id="12" name="文本框 4">
              <a:extLst>
                <a:ext uri="{FF2B5EF4-FFF2-40B4-BE49-F238E27FC236}">
                  <a16:creationId xmlns:a16="http://schemas.microsoft.com/office/drawing/2014/main" id="{490F2568-DEC8-43C2-8B23-C4E19E2D63F3}"/>
                </a:ext>
              </a:extLst>
            </p:cNvPr>
            <p:cNvSpPr txBox="1"/>
            <p:nvPr/>
          </p:nvSpPr>
          <p:spPr>
            <a:xfrm>
              <a:off x="4318880" y="1766424"/>
              <a:ext cx="4026954" cy="7696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4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PART FIVE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0465F8FF-52B5-4360-9824-346CAA6DC119}"/>
              </a:ext>
            </a:extLst>
          </p:cNvPr>
          <p:cNvSpPr/>
          <p:nvPr/>
        </p:nvSpPr>
        <p:spPr>
          <a:xfrm rot="4500000">
            <a:off x="7078120" y="-199512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2F0FAFA-C167-433E-813E-8F3E50F7668B}"/>
              </a:ext>
            </a:extLst>
          </p:cNvPr>
          <p:cNvSpPr/>
          <p:nvPr/>
        </p:nvSpPr>
        <p:spPr>
          <a:xfrm rot="4500000">
            <a:off x="7078120" y="3736495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C2FD3B-CBC6-4984-91D4-D0D6D023FD72}"/>
              </a:ext>
            </a:extLst>
          </p:cNvPr>
          <p:cNvSpPr/>
          <p:nvPr/>
        </p:nvSpPr>
        <p:spPr>
          <a:xfrm>
            <a:off x="-1221299" y="103731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870841"/>
      </p:ext>
    </p:extLst>
  </p:cSld>
  <p:clrMapOvr>
    <a:masterClrMapping/>
  </p:clrMapOvr>
  <p:transition spd="slow" advTm="6638"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EBAA28C-485C-47D8-A685-AE35F302CDCB}"/>
              </a:ext>
            </a:extLst>
          </p:cNvPr>
          <p:cNvGrpSpPr/>
          <p:nvPr/>
        </p:nvGrpSpPr>
        <p:grpSpPr>
          <a:xfrm>
            <a:off x="-498530" y="1243"/>
            <a:ext cx="3505889" cy="859534"/>
            <a:chOff x="-498530" y="1243"/>
            <a:chExt cx="3505889" cy="85953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2E41B62-90E9-4E78-B749-0DC95088D746}"/>
                </a:ext>
              </a:extLst>
            </p:cNvPr>
            <p:cNvSpPr txBox="1"/>
            <p:nvPr/>
          </p:nvSpPr>
          <p:spPr>
            <a:xfrm>
              <a:off x="498528" y="105863"/>
              <a:ext cx="25088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捕获功能展示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FF1088C-81AD-4B20-B2ED-C7ACF3DDDCE5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A48DCD1-57C7-444A-A7FD-8B8B549C2CC2}"/>
                </a:ext>
              </a:extLst>
            </p:cNvPr>
            <p:cNvSpPr/>
            <p:nvPr/>
          </p:nvSpPr>
          <p:spPr>
            <a:xfrm>
              <a:off x="513914" y="506933"/>
              <a:ext cx="1242263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Capture Show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61465245-00D5-41E8-A597-DCEB645C3C1B}"/>
              </a:ext>
            </a:extLst>
          </p:cNvPr>
          <p:cNvSpPr/>
          <p:nvPr/>
        </p:nvSpPr>
        <p:spPr>
          <a:xfrm rot="4500000">
            <a:off x="8033689" y="476138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85068E4-D926-40CD-8EFD-A20C0A1EB112}"/>
              </a:ext>
            </a:extLst>
          </p:cNvPr>
          <p:cNvSpPr/>
          <p:nvPr/>
        </p:nvSpPr>
        <p:spPr>
          <a:xfrm>
            <a:off x="3371500" y="-207943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32DC567-7510-49F9-BEF6-4DC01317E8C0}"/>
              </a:ext>
            </a:extLst>
          </p:cNvPr>
          <p:cNvCxnSpPr>
            <a:cxnSpLocks/>
          </p:cNvCxnSpPr>
          <p:nvPr/>
        </p:nvCxnSpPr>
        <p:spPr>
          <a:xfrm>
            <a:off x="4500880" y="860777"/>
            <a:ext cx="0" cy="4016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F47C449B-EEE4-41E2-80C6-CC2DADA0FB49}"/>
              </a:ext>
            </a:extLst>
          </p:cNvPr>
          <p:cNvSpPr/>
          <p:nvPr/>
        </p:nvSpPr>
        <p:spPr bwMode="auto">
          <a:xfrm>
            <a:off x="1719570" y="994972"/>
            <a:ext cx="1406322" cy="33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离线模式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628FAB-D336-4E78-8988-F5399C94343E}"/>
              </a:ext>
            </a:extLst>
          </p:cNvPr>
          <p:cNvSpPr/>
          <p:nvPr/>
        </p:nvSpPr>
        <p:spPr bwMode="auto">
          <a:xfrm>
            <a:off x="6155314" y="994971"/>
            <a:ext cx="1269116" cy="33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在线模式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B82C18-7BC8-41EE-9F8D-9B2FBF7AE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4" y="1419802"/>
            <a:ext cx="4219194" cy="33226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EE66B7-39BD-48C0-BCD7-601ED2326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22" y="1419802"/>
            <a:ext cx="4219192" cy="33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69531"/>
      </p:ext>
    </p:extLst>
  </p:cSld>
  <p:clrMapOvr>
    <a:masterClrMapping/>
  </p:clrMapOvr>
  <p:transition spd="slow" advTm="13283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>
            <a:extLst>
              <a:ext uri="{FF2B5EF4-FFF2-40B4-BE49-F238E27FC236}">
                <a16:creationId xmlns:a16="http://schemas.microsoft.com/office/drawing/2014/main" id="{17F1F6FB-F04D-4CEF-8C91-709B1E5C572F}"/>
              </a:ext>
            </a:extLst>
          </p:cNvPr>
          <p:cNvSpPr/>
          <p:nvPr/>
        </p:nvSpPr>
        <p:spPr>
          <a:xfrm>
            <a:off x="1476555" y="2975338"/>
            <a:ext cx="629630" cy="629630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C885D1A-0787-44E5-9EE9-099338BE0F27}"/>
              </a:ext>
            </a:extLst>
          </p:cNvPr>
          <p:cNvGrpSpPr/>
          <p:nvPr/>
        </p:nvGrpSpPr>
        <p:grpSpPr>
          <a:xfrm>
            <a:off x="1479856" y="2929132"/>
            <a:ext cx="629630" cy="629630"/>
            <a:chOff x="1218649" y="1840153"/>
            <a:chExt cx="629630" cy="629630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C9086BB-FACE-4FE5-9722-E3113BB24F17}"/>
                </a:ext>
              </a:extLst>
            </p:cNvPr>
            <p:cNvSpPr/>
            <p:nvPr/>
          </p:nvSpPr>
          <p:spPr>
            <a:xfrm>
              <a:off x="1218649" y="1840153"/>
              <a:ext cx="629630" cy="629630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9" name="文本框 16">
              <a:extLst>
                <a:ext uri="{FF2B5EF4-FFF2-40B4-BE49-F238E27FC236}">
                  <a16:creationId xmlns:a16="http://schemas.microsoft.com/office/drawing/2014/main" id="{A071B4E7-F207-4CB0-923F-8F9D2F3C7213}"/>
                </a:ext>
              </a:extLst>
            </p:cNvPr>
            <p:cNvSpPr txBox="1"/>
            <p:nvPr/>
          </p:nvSpPr>
          <p:spPr>
            <a:xfrm>
              <a:off x="1338539" y="1898649"/>
              <a:ext cx="38985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4</a:t>
              </a:r>
              <a:endParaRPr kumimoji="0" lang="zh-CN" altLang="en-US" sz="28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D6CD120-0CA5-4F20-AF5C-FB8F16BCE14A}"/>
              </a:ext>
            </a:extLst>
          </p:cNvPr>
          <p:cNvGrpSpPr/>
          <p:nvPr/>
        </p:nvGrpSpPr>
        <p:grpSpPr>
          <a:xfrm>
            <a:off x="3656253" y="2915747"/>
            <a:ext cx="629630" cy="629630"/>
            <a:chOff x="1218649" y="1840153"/>
            <a:chExt cx="629630" cy="629630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15503FA1-2895-45B5-ADF0-77D5A60FD30B}"/>
                </a:ext>
              </a:extLst>
            </p:cNvPr>
            <p:cNvSpPr/>
            <p:nvPr/>
          </p:nvSpPr>
          <p:spPr>
            <a:xfrm>
              <a:off x="1218649" y="1840153"/>
              <a:ext cx="629630" cy="629630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6" name="文本框 16">
              <a:extLst>
                <a:ext uri="{FF2B5EF4-FFF2-40B4-BE49-F238E27FC236}">
                  <a16:creationId xmlns:a16="http://schemas.microsoft.com/office/drawing/2014/main" id="{CC27D340-C3BC-4D2B-9F34-13BC9712073A}"/>
                </a:ext>
              </a:extLst>
            </p:cNvPr>
            <p:cNvSpPr txBox="1"/>
            <p:nvPr/>
          </p:nvSpPr>
          <p:spPr>
            <a:xfrm>
              <a:off x="1340943" y="1898649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5</a:t>
              </a:r>
              <a:endParaRPr kumimoji="0" lang="zh-CN" altLang="en-US" sz="28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960FADB-8AFC-4B18-B305-CD7A460CC82E}"/>
              </a:ext>
            </a:extLst>
          </p:cNvPr>
          <p:cNvGrpSpPr/>
          <p:nvPr/>
        </p:nvGrpSpPr>
        <p:grpSpPr>
          <a:xfrm>
            <a:off x="5869159" y="1840153"/>
            <a:ext cx="629630" cy="629630"/>
            <a:chOff x="1218649" y="1840153"/>
            <a:chExt cx="629630" cy="62963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C52EF9F-6CA1-48C9-822A-D1B332DD3542}"/>
                </a:ext>
              </a:extLst>
            </p:cNvPr>
            <p:cNvSpPr/>
            <p:nvPr/>
          </p:nvSpPr>
          <p:spPr>
            <a:xfrm>
              <a:off x="1218649" y="1840153"/>
              <a:ext cx="629630" cy="629630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4" name="文本框 16">
              <a:extLst>
                <a:ext uri="{FF2B5EF4-FFF2-40B4-BE49-F238E27FC236}">
                  <a16:creationId xmlns:a16="http://schemas.microsoft.com/office/drawing/2014/main" id="{EF7C265D-4CA6-4107-B515-306C4D94CFEC}"/>
                </a:ext>
              </a:extLst>
            </p:cNvPr>
            <p:cNvSpPr txBox="1"/>
            <p:nvPr/>
          </p:nvSpPr>
          <p:spPr>
            <a:xfrm>
              <a:off x="1340943" y="1898649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3</a:t>
              </a:r>
              <a:endParaRPr kumimoji="0" lang="zh-CN" altLang="en-US" sz="28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5E323C8-F2C3-4202-8EFD-5C966C0CDE0E}"/>
              </a:ext>
            </a:extLst>
          </p:cNvPr>
          <p:cNvGrpSpPr/>
          <p:nvPr/>
        </p:nvGrpSpPr>
        <p:grpSpPr>
          <a:xfrm>
            <a:off x="3656253" y="1854991"/>
            <a:ext cx="629630" cy="629630"/>
            <a:chOff x="1218649" y="1840153"/>
            <a:chExt cx="629630" cy="62963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BAD8D2BF-5F84-4E63-B13E-38AB56CC8ED3}"/>
                </a:ext>
              </a:extLst>
            </p:cNvPr>
            <p:cNvSpPr/>
            <p:nvPr/>
          </p:nvSpPr>
          <p:spPr>
            <a:xfrm>
              <a:off x="1218649" y="1840153"/>
              <a:ext cx="629630" cy="629630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1" name="文本框 16">
              <a:extLst>
                <a:ext uri="{FF2B5EF4-FFF2-40B4-BE49-F238E27FC236}">
                  <a16:creationId xmlns:a16="http://schemas.microsoft.com/office/drawing/2014/main" id="{0A069F96-7B15-4BC0-A816-2333D36786D4}"/>
                </a:ext>
              </a:extLst>
            </p:cNvPr>
            <p:cNvSpPr txBox="1"/>
            <p:nvPr/>
          </p:nvSpPr>
          <p:spPr>
            <a:xfrm>
              <a:off x="1340943" y="1898649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2</a:t>
              </a:r>
              <a:endParaRPr kumimoji="0" lang="zh-CN" altLang="en-US" sz="28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38" name="文本框 38"/>
          <p:cNvSpPr txBox="1"/>
          <p:nvPr/>
        </p:nvSpPr>
        <p:spPr>
          <a:xfrm>
            <a:off x="3101954" y="509849"/>
            <a:ext cx="2940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目录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/</a:t>
            </a:r>
            <a:r>
              <a:rPr kumimoji="0" lang="en-US" altLang="zh-CN" sz="28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CONTENTS</a:t>
            </a:r>
            <a:endParaRPr kumimoji="0" lang="zh-CN" altLang="en-US" sz="28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文本框 18"/>
          <p:cNvSpPr txBox="1"/>
          <p:nvPr/>
        </p:nvSpPr>
        <p:spPr>
          <a:xfrm>
            <a:off x="2117602" y="1990725"/>
            <a:ext cx="11080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课题综述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03A085-F3DB-425F-BA8A-3475531C7C4F}"/>
              </a:ext>
            </a:extLst>
          </p:cNvPr>
          <p:cNvGrpSpPr/>
          <p:nvPr/>
        </p:nvGrpSpPr>
        <p:grpSpPr>
          <a:xfrm>
            <a:off x="1476555" y="1840153"/>
            <a:ext cx="629630" cy="629630"/>
            <a:chOff x="1218649" y="1840153"/>
            <a:chExt cx="629630" cy="62963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CA70B02-B5A8-407A-B850-48A4AD403D16}"/>
                </a:ext>
              </a:extLst>
            </p:cNvPr>
            <p:cNvSpPr/>
            <p:nvPr/>
          </p:nvSpPr>
          <p:spPr>
            <a:xfrm>
              <a:off x="1218649" y="1840153"/>
              <a:ext cx="629630" cy="629630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8" name="文本框 16"/>
            <p:cNvSpPr txBox="1"/>
            <p:nvPr/>
          </p:nvSpPr>
          <p:spPr>
            <a:xfrm>
              <a:off x="1372202" y="1898649"/>
              <a:ext cx="32252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kern="1200" cap="none" spc="0" normalizeH="0" baseline="0" noProof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1</a:t>
              </a:r>
              <a:endParaRPr kumimoji="0" lang="zh-CN" altLang="en-US" sz="28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2176829" y="3106737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系统实现</a:t>
            </a:r>
            <a:endParaRPr kumimoji="0" lang="zh-CN" altLang="en-US" sz="18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4" name="文本框 24"/>
          <p:cNvSpPr txBox="1"/>
          <p:nvPr/>
        </p:nvSpPr>
        <p:spPr>
          <a:xfrm>
            <a:off x="4298094" y="1984862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需求分析</a:t>
            </a:r>
            <a:endParaRPr kumimoji="0" lang="zh-CN" altLang="en-US" sz="18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2" name="文本框 30"/>
          <p:cNvSpPr txBox="1"/>
          <p:nvPr/>
        </p:nvSpPr>
        <p:spPr>
          <a:xfrm>
            <a:off x="6510206" y="1985106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系统设计</a:t>
            </a:r>
            <a:endParaRPr kumimoji="0" lang="zh-CN" altLang="en-US" sz="18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cxnSp>
        <p:nvCxnSpPr>
          <p:cNvPr id="80" name="直接连接符 79"/>
          <p:cNvCxnSpPr>
            <a:cxnSpLocks/>
          </p:cNvCxnSpPr>
          <p:nvPr/>
        </p:nvCxnSpPr>
        <p:spPr>
          <a:xfrm rot="16200000">
            <a:off x="4569926" y="362349"/>
            <a:ext cx="0" cy="1546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36DC9999-9919-4B3C-9459-5C50A22DDF2F}"/>
              </a:ext>
            </a:extLst>
          </p:cNvPr>
          <p:cNvSpPr/>
          <p:nvPr/>
        </p:nvSpPr>
        <p:spPr>
          <a:xfrm rot="4500000">
            <a:off x="8099928" y="3764230"/>
            <a:ext cx="3264253" cy="2814012"/>
          </a:xfrm>
          <a:prstGeom prst="rtTriangl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C68A3FF-C1AB-43BA-8CB1-979D7132DEF6}"/>
              </a:ext>
            </a:extLst>
          </p:cNvPr>
          <p:cNvSpPr/>
          <p:nvPr/>
        </p:nvSpPr>
        <p:spPr>
          <a:xfrm rot="4500000">
            <a:off x="-758410" y="-1863366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4" name="文本框 27">
            <a:extLst>
              <a:ext uri="{FF2B5EF4-FFF2-40B4-BE49-F238E27FC236}">
                <a16:creationId xmlns:a16="http://schemas.microsoft.com/office/drawing/2014/main" id="{A1C9998F-8A50-414D-B996-5B8A3B89B478}"/>
              </a:ext>
            </a:extLst>
          </p:cNvPr>
          <p:cNvSpPr txBox="1"/>
          <p:nvPr/>
        </p:nvSpPr>
        <p:spPr>
          <a:xfrm>
            <a:off x="4328256" y="3108106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成果展示</a:t>
            </a:r>
            <a:endParaRPr kumimoji="0" lang="zh-CN" altLang="en-US" sz="18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4" name="文本框 33">
            <a:extLst>
              <a:ext uri="{FF2B5EF4-FFF2-40B4-BE49-F238E27FC236}">
                <a16:creationId xmlns:a16="http://schemas.microsoft.com/office/drawing/2014/main" id="{E668EBB5-C697-431F-BD80-96BB69C33414}"/>
              </a:ext>
            </a:extLst>
          </p:cNvPr>
          <p:cNvSpPr txBox="1"/>
          <p:nvPr/>
        </p:nvSpPr>
        <p:spPr>
          <a:xfrm>
            <a:off x="6489208" y="3114338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课题</a:t>
            </a:r>
            <a:r>
              <a:rPr lang="zh-CN" altLang="en-US" sz="18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总结</a:t>
            </a:r>
            <a:endParaRPr kumimoji="0" lang="zh-CN" altLang="en-US" sz="180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BFFD939-667D-4FDF-96A3-BA58A93D9481}"/>
              </a:ext>
            </a:extLst>
          </p:cNvPr>
          <p:cNvGrpSpPr/>
          <p:nvPr/>
        </p:nvGrpSpPr>
        <p:grpSpPr>
          <a:xfrm>
            <a:off x="5842046" y="2929132"/>
            <a:ext cx="629630" cy="629630"/>
            <a:chOff x="1218649" y="1840153"/>
            <a:chExt cx="629630" cy="629630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CEF9CDCF-461F-4D77-A7FE-F5490236729A}"/>
                </a:ext>
              </a:extLst>
            </p:cNvPr>
            <p:cNvSpPr/>
            <p:nvPr/>
          </p:nvSpPr>
          <p:spPr>
            <a:xfrm>
              <a:off x="1218649" y="1840153"/>
              <a:ext cx="629630" cy="629630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3" name="文本框 16">
              <a:extLst>
                <a:ext uri="{FF2B5EF4-FFF2-40B4-BE49-F238E27FC236}">
                  <a16:creationId xmlns:a16="http://schemas.microsoft.com/office/drawing/2014/main" id="{4BA89944-4B8C-44C6-9B53-B138872BFA87}"/>
                </a:ext>
              </a:extLst>
            </p:cNvPr>
            <p:cNvSpPr txBox="1"/>
            <p:nvPr/>
          </p:nvSpPr>
          <p:spPr>
            <a:xfrm>
              <a:off x="1340943" y="1898649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6</a:t>
              </a:r>
              <a:endParaRPr kumimoji="0" lang="zh-CN" altLang="en-US" sz="2800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ransition spd="slow" advTm="5112"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EBAA28C-485C-47D8-A685-AE35F302CDCB}"/>
              </a:ext>
            </a:extLst>
          </p:cNvPr>
          <p:cNvGrpSpPr/>
          <p:nvPr/>
        </p:nvGrpSpPr>
        <p:grpSpPr>
          <a:xfrm>
            <a:off x="-498530" y="1243"/>
            <a:ext cx="3505889" cy="859534"/>
            <a:chOff x="-498530" y="1243"/>
            <a:chExt cx="3505889" cy="85953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2E41B62-90E9-4E78-B749-0DC95088D746}"/>
                </a:ext>
              </a:extLst>
            </p:cNvPr>
            <p:cNvSpPr txBox="1"/>
            <p:nvPr/>
          </p:nvSpPr>
          <p:spPr>
            <a:xfrm>
              <a:off x="498528" y="105863"/>
              <a:ext cx="25088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过滤功能展示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FF1088C-81AD-4B20-B2ED-C7ACF3DDDCE5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A48DCD1-57C7-444A-A7FD-8B8B549C2CC2}"/>
                </a:ext>
              </a:extLst>
            </p:cNvPr>
            <p:cNvSpPr/>
            <p:nvPr/>
          </p:nvSpPr>
          <p:spPr>
            <a:xfrm>
              <a:off x="513914" y="506933"/>
              <a:ext cx="1003801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Filter Show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61465245-00D5-41E8-A597-DCEB645C3C1B}"/>
              </a:ext>
            </a:extLst>
          </p:cNvPr>
          <p:cNvSpPr/>
          <p:nvPr/>
        </p:nvSpPr>
        <p:spPr>
          <a:xfrm rot="4500000">
            <a:off x="8575180" y="-75387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85068E4-D926-40CD-8EFD-A20C0A1EB112}"/>
              </a:ext>
            </a:extLst>
          </p:cNvPr>
          <p:cNvSpPr/>
          <p:nvPr/>
        </p:nvSpPr>
        <p:spPr>
          <a:xfrm>
            <a:off x="4643121" y="-1912625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32DC567-7510-49F9-BEF6-4DC01317E8C0}"/>
              </a:ext>
            </a:extLst>
          </p:cNvPr>
          <p:cNvCxnSpPr>
            <a:cxnSpLocks/>
          </p:cNvCxnSpPr>
          <p:nvPr/>
        </p:nvCxnSpPr>
        <p:spPr>
          <a:xfrm>
            <a:off x="4500880" y="860777"/>
            <a:ext cx="0" cy="4016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F47C449B-EEE4-41E2-80C6-CC2DADA0FB49}"/>
              </a:ext>
            </a:extLst>
          </p:cNvPr>
          <p:cNvSpPr/>
          <p:nvPr/>
        </p:nvSpPr>
        <p:spPr bwMode="auto">
          <a:xfrm>
            <a:off x="1613696" y="1007362"/>
            <a:ext cx="14063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离线过滤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628FAB-D336-4E78-8988-F5399C94343E}"/>
              </a:ext>
            </a:extLst>
          </p:cNvPr>
          <p:cNvSpPr/>
          <p:nvPr/>
        </p:nvSpPr>
        <p:spPr bwMode="auto">
          <a:xfrm>
            <a:off x="6233531" y="1006776"/>
            <a:ext cx="1269116" cy="33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实时过滤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C382AC-63DD-4BE9-BD1A-1FA0D180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4" y="1492500"/>
            <a:ext cx="4297524" cy="3384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B86646-C7BC-498A-A239-0A1F491178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54" y="1492501"/>
            <a:ext cx="4297524" cy="3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29800"/>
      </p:ext>
    </p:extLst>
  </p:cSld>
  <p:clrMapOvr>
    <a:masterClrMapping/>
  </p:clrMapOvr>
  <p:transition spd="slow" advTm="15146"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EBAA28C-485C-47D8-A685-AE35F302CDCB}"/>
              </a:ext>
            </a:extLst>
          </p:cNvPr>
          <p:cNvGrpSpPr/>
          <p:nvPr/>
        </p:nvGrpSpPr>
        <p:grpSpPr>
          <a:xfrm>
            <a:off x="-498530" y="1243"/>
            <a:ext cx="3505889" cy="859534"/>
            <a:chOff x="-498530" y="1243"/>
            <a:chExt cx="3505889" cy="85953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2E41B62-90E9-4E78-B749-0DC95088D746}"/>
                </a:ext>
              </a:extLst>
            </p:cNvPr>
            <p:cNvSpPr txBox="1"/>
            <p:nvPr/>
          </p:nvSpPr>
          <p:spPr>
            <a:xfrm>
              <a:off x="498528" y="105863"/>
              <a:ext cx="25088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发送功能展示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FF1088C-81AD-4B20-B2ED-C7ACF3DDDCE5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A48DCD1-57C7-444A-A7FD-8B8B549C2CC2}"/>
                </a:ext>
              </a:extLst>
            </p:cNvPr>
            <p:cNvSpPr/>
            <p:nvPr/>
          </p:nvSpPr>
          <p:spPr>
            <a:xfrm>
              <a:off x="513914" y="506933"/>
              <a:ext cx="1021433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Send Show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61465245-00D5-41E8-A597-DCEB645C3C1B}"/>
              </a:ext>
            </a:extLst>
          </p:cNvPr>
          <p:cNvSpPr/>
          <p:nvPr/>
        </p:nvSpPr>
        <p:spPr>
          <a:xfrm rot="4500000">
            <a:off x="5449399" y="4352260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85068E4-D926-40CD-8EFD-A20C0A1EB112}"/>
              </a:ext>
            </a:extLst>
          </p:cNvPr>
          <p:cNvSpPr/>
          <p:nvPr/>
        </p:nvSpPr>
        <p:spPr>
          <a:xfrm>
            <a:off x="2727132" y="-2084933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32DC567-7510-49F9-BEF6-4DC01317E8C0}"/>
              </a:ext>
            </a:extLst>
          </p:cNvPr>
          <p:cNvCxnSpPr>
            <a:cxnSpLocks/>
          </p:cNvCxnSpPr>
          <p:nvPr/>
        </p:nvCxnSpPr>
        <p:spPr>
          <a:xfrm>
            <a:off x="4500880" y="860777"/>
            <a:ext cx="0" cy="4016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F47C449B-EEE4-41E2-80C6-CC2DADA0FB49}"/>
              </a:ext>
            </a:extLst>
          </p:cNvPr>
          <p:cNvSpPr/>
          <p:nvPr/>
        </p:nvSpPr>
        <p:spPr bwMode="auto">
          <a:xfrm>
            <a:off x="1336874" y="1051545"/>
            <a:ext cx="1741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发送单个数据包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628FAB-D336-4E78-8988-F5399C94343E}"/>
              </a:ext>
            </a:extLst>
          </p:cNvPr>
          <p:cNvSpPr/>
          <p:nvPr/>
        </p:nvSpPr>
        <p:spPr bwMode="auto">
          <a:xfrm>
            <a:off x="5939741" y="1051545"/>
            <a:ext cx="15535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发送数据包流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809BF1-1BFE-4B2D-BA38-DF0ED2AD1D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4" y="1580866"/>
            <a:ext cx="4174597" cy="32874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649BF6-EC1A-4F1E-AC94-A5E6DAC8F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715" y="1579842"/>
            <a:ext cx="4175899" cy="32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36498"/>
      </p:ext>
    </p:extLst>
  </p:cSld>
  <p:clrMapOvr>
    <a:masterClrMapping/>
  </p:clrMapOvr>
  <p:transition spd="slow" advTm="19309"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88346093-2D61-4E34-A0D5-F07775BDA369}"/>
              </a:ext>
            </a:extLst>
          </p:cNvPr>
          <p:cNvGrpSpPr/>
          <p:nvPr/>
        </p:nvGrpSpPr>
        <p:grpSpPr>
          <a:xfrm>
            <a:off x="-498530" y="1243"/>
            <a:ext cx="3124499" cy="859534"/>
            <a:chOff x="-498530" y="1243"/>
            <a:chExt cx="3124499" cy="85953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7DA3C9-E58F-4A05-A126-ABF502DB2141}"/>
                </a:ext>
              </a:extLst>
            </p:cNvPr>
            <p:cNvSpPr txBox="1"/>
            <p:nvPr/>
          </p:nvSpPr>
          <p:spPr>
            <a:xfrm>
              <a:off x="498529" y="105863"/>
              <a:ext cx="21274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分析功能展示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52060A4-57EB-414B-899D-EE966E7B4DED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6BB58EF-43D3-400F-8827-0524EF60AB97}"/>
                </a:ext>
              </a:extLst>
            </p:cNvPr>
            <p:cNvSpPr/>
            <p:nvPr/>
          </p:nvSpPr>
          <p:spPr>
            <a:xfrm>
              <a:off x="513914" y="506933"/>
              <a:ext cx="123944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Analysis Show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345D4D56-4E46-4434-A96C-CA1764F5E700}"/>
              </a:ext>
            </a:extLst>
          </p:cNvPr>
          <p:cNvSpPr/>
          <p:nvPr/>
        </p:nvSpPr>
        <p:spPr>
          <a:xfrm>
            <a:off x="3114902" y="-2084933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3F7ED1A-A359-40AB-A1AB-316FC16DBDC5}"/>
              </a:ext>
            </a:extLst>
          </p:cNvPr>
          <p:cNvSpPr/>
          <p:nvPr/>
        </p:nvSpPr>
        <p:spPr>
          <a:xfrm>
            <a:off x="8059126" y="1659711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229CB0-409A-46D6-BE8B-E9DB38162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8" y="960522"/>
            <a:ext cx="6502553" cy="3937134"/>
          </a:xfrm>
          <a:prstGeom prst="rect">
            <a:avLst/>
          </a:prstGeom>
        </p:spPr>
      </p:pic>
    </p:spTree>
  </p:cSld>
  <p:clrMapOvr>
    <a:masterClrMapping/>
  </p:clrMapOvr>
  <p:transition spd="slow" advTm="56111"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5FFC904-B2C5-4AB3-ADDB-E467E4E4A71E}"/>
              </a:ext>
            </a:extLst>
          </p:cNvPr>
          <p:cNvGrpSpPr/>
          <p:nvPr/>
        </p:nvGrpSpPr>
        <p:grpSpPr>
          <a:xfrm>
            <a:off x="2283237" y="1485670"/>
            <a:ext cx="6562860" cy="1778713"/>
            <a:chOff x="4318880" y="1766424"/>
            <a:chExt cx="6568041" cy="1779098"/>
          </a:xfrm>
        </p:grpSpPr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2AC8288-5FA8-4F0A-B4E3-377C0AFABF66}"/>
                </a:ext>
              </a:extLst>
            </p:cNvPr>
            <p:cNvSpPr txBox="1"/>
            <p:nvPr/>
          </p:nvSpPr>
          <p:spPr>
            <a:xfrm>
              <a:off x="4331795" y="2621992"/>
              <a:ext cx="6555126" cy="9235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课题总结</a:t>
              </a:r>
            </a:p>
          </p:txBody>
        </p:sp>
        <p:sp>
          <p:nvSpPr>
            <p:cNvPr id="12" name="文本框 4">
              <a:extLst>
                <a:ext uri="{FF2B5EF4-FFF2-40B4-BE49-F238E27FC236}">
                  <a16:creationId xmlns:a16="http://schemas.microsoft.com/office/drawing/2014/main" id="{490F2568-DEC8-43C2-8B23-C4E19E2D63F3}"/>
                </a:ext>
              </a:extLst>
            </p:cNvPr>
            <p:cNvSpPr txBox="1"/>
            <p:nvPr/>
          </p:nvSpPr>
          <p:spPr>
            <a:xfrm>
              <a:off x="4318880" y="1766424"/>
              <a:ext cx="4026954" cy="7696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4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PART SIX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0465F8FF-52B5-4360-9824-346CAA6DC119}"/>
              </a:ext>
            </a:extLst>
          </p:cNvPr>
          <p:cNvSpPr/>
          <p:nvPr/>
        </p:nvSpPr>
        <p:spPr>
          <a:xfrm rot="4500000">
            <a:off x="7078120" y="-199512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2F0FAFA-C167-433E-813E-8F3E50F7668B}"/>
              </a:ext>
            </a:extLst>
          </p:cNvPr>
          <p:cNvSpPr/>
          <p:nvPr/>
        </p:nvSpPr>
        <p:spPr>
          <a:xfrm rot="4500000">
            <a:off x="7078120" y="3736495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C2FD3B-CBC6-4984-91D4-D0D6D023FD72}"/>
              </a:ext>
            </a:extLst>
          </p:cNvPr>
          <p:cNvSpPr/>
          <p:nvPr/>
        </p:nvSpPr>
        <p:spPr>
          <a:xfrm>
            <a:off x="-1221299" y="103731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422301"/>
      </p:ext>
    </p:extLst>
  </p:cSld>
  <p:clrMapOvr>
    <a:masterClrMapping/>
  </p:clrMapOvr>
  <p:transition spd="slow" advTm="4749"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54113" y="984250"/>
            <a:ext cx="7162800" cy="960987"/>
            <a:chOff x="2954339" y="1292764"/>
            <a:chExt cx="7162269" cy="960507"/>
          </a:xfrm>
        </p:grpSpPr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2954339" y="1638666"/>
              <a:ext cx="7162269" cy="614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本课题通过对网络数据包分析工具这一课题的系统分析和研究，结合相关的专业知识，完成了网络数据包分析工具的设计与开发。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963863" y="1292764"/>
              <a:ext cx="877098" cy="299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35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课题工作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C44DA1-AFE6-4C8A-B200-24DD8A6F64A8}"/>
              </a:ext>
            </a:extLst>
          </p:cNvPr>
          <p:cNvGrpSpPr/>
          <p:nvPr/>
        </p:nvGrpSpPr>
        <p:grpSpPr>
          <a:xfrm>
            <a:off x="-498530" y="1243"/>
            <a:ext cx="3124499" cy="859534"/>
            <a:chOff x="-498530" y="1243"/>
            <a:chExt cx="3124499" cy="85953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EA1D2EE-30C3-4550-831F-37E13B4F22B1}"/>
                </a:ext>
              </a:extLst>
            </p:cNvPr>
            <p:cNvSpPr txBox="1"/>
            <p:nvPr/>
          </p:nvSpPr>
          <p:spPr>
            <a:xfrm>
              <a:off x="498529" y="105863"/>
              <a:ext cx="2127440" cy="46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课题总结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97E3108-DE69-4A9A-B6C6-AC79F01C4EB1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20FFF68-1FCD-4F67-B730-BD5EDD9AE2BA}"/>
                </a:ext>
              </a:extLst>
            </p:cNvPr>
            <p:cNvSpPr/>
            <p:nvPr/>
          </p:nvSpPr>
          <p:spPr>
            <a:xfrm>
              <a:off x="513914" y="506933"/>
              <a:ext cx="1576329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Summary Of Topic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8B126E-9C17-4FD6-B739-9EB68396E2A0}"/>
              </a:ext>
            </a:extLst>
          </p:cNvPr>
          <p:cNvGrpSpPr/>
          <p:nvPr/>
        </p:nvGrpSpPr>
        <p:grpSpPr>
          <a:xfrm>
            <a:off x="1163638" y="2803672"/>
            <a:ext cx="7162800" cy="960987"/>
            <a:chOff x="2954339" y="1292764"/>
            <a:chExt cx="7162269" cy="96050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D878C5F-2D54-408C-B7F2-A42E7F8EE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38666"/>
              <a:ext cx="7162269" cy="614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lvl="0"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由于网络环境、法律法规以及网卡技术的限制，本工具只会捕获本地局域网网段内的所有数据包并进行统计分析，无法在交换网络环境下使用，也不支持跨越路由器进行抓包分析。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679A14A-3352-4B11-8B44-493391A4AF66}"/>
                </a:ext>
              </a:extLst>
            </p:cNvPr>
            <p:cNvSpPr/>
            <p:nvPr/>
          </p:nvSpPr>
          <p:spPr>
            <a:xfrm>
              <a:off x="2963863" y="1292764"/>
              <a:ext cx="877098" cy="299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不足之处</a:t>
              </a:r>
            </a:p>
          </p:txBody>
        </p:sp>
      </p:grpSp>
    </p:spTree>
  </p:cSld>
  <p:clrMapOvr>
    <a:masterClrMapping/>
  </p:clrMapOvr>
  <p:transition spd="slow" advTm="27490"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150757" y="1648420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请老师批评指正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86468C0-BCCE-48D1-A9EB-F824E5AC5B8F}"/>
              </a:ext>
            </a:extLst>
          </p:cNvPr>
          <p:cNvSpPr/>
          <p:nvPr/>
        </p:nvSpPr>
        <p:spPr>
          <a:xfrm rot="4500000">
            <a:off x="3289951" y="3858827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2201BF9-FE94-4E50-AFA8-6AF72A7D8084}"/>
              </a:ext>
            </a:extLst>
          </p:cNvPr>
          <p:cNvSpPr/>
          <p:nvPr/>
        </p:nvSpPr>
        <p:spPr>
          <a:xfrm rot="1800000">
            <a:off x="6695036" y="2153963"/>
            <a:ext cx="5713384" cy="492533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261FBEC-F032-41BD-BFA2-301E2AFFCAE1}"/>
              </a:ext>
            </a:extLst>
          </p:cNvPr>
          <p:cNvSpPr/>
          <p:nvPr/>
        </p:nvSpPr>
        <p:spPr>
          <a:xfrm rot="4500000">
            <a:off x="-758410" y="-1863366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738962"/>
      </p:ext>
    </p:extLst>
  </p:cSld>
  <p:clrMapOvr>
    <a:masterClrMapping/>
  </p:clrMapOvr>
  <p:transition spd="slow" advTm="3643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5FFC904-B2C5-4AB3-ADDB-E467E4E4A71E}"/>
              </a:ext>
            </a:extLst>
          </p:cNvPr>
          <p:cNvGrpSpPr/>
          <p:nvPr/>
        </p:nvGrpSpPr>
        <p:grpSpPr>
          <a:xfrm>
            <a:off x="2283238" y="1485670"/>
            <a:ext cx="6562859" cy="1778713"/>
            <a:chOff x="4318881" y="1766424"/>
            <a:chExt cx="6568040" cy="1779098"/>
          </a:xfrm>
        </p:grpSpPr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2AC8288-5FA8-4F0A-B4E3-377C0AFABF66}"/>
                </a:ext>
              </a:extLst>
            </p:cNvPr>
            <p:cNvSpPr txBox="1"/>
            <p:nvPr/>
          </p:nvSpPr>
          <p:spPr>
            <a:xfrm>
              <a:off x="4331795" y="2621992"/>
              <a:ext cx="6555126" cy="9235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54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课题综述</a:t>
              </a:r>
            </a:p>
          </p:txBody>
        </p:sp>
        <p:sp>
          <p:nvSpPr>
            <p:cNvPr id="12" name="文本框 4">
              <a:extLst>
                <a:ext uri="{FF2B5EF4-FFF2-40B4-BE49-F238E27FC236}">
                  <a16:creationId xmlns:a16="http://schemas.microsoft.com/office/drawing/2014/main" id="{490F2568-DEC8-43C2-8B23-C4E19E2D63F3}"/>
                </a:ext>
              </a:extLst>
            </p:cNvPr>
            <p:cNvSpPr txBox="1"/>
            <p:nvPr/>
          </p:nvSpPr>
          <p:spPr>
            <a:xfrm>
              <a:off x="4318881" y="1766424"/>
              <a:ext cx="3152058" cy="7696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4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PART ONE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0465F8FF-52B5-4360-9824-346CAA6DC119}"/>
              </a:ext>
            </a:extLst>
          </p:cNvPr>
          <p:cNvSpPr/>
          <p:nvPr/>
        </p:nvSpPr>
        <p:spPr>
          <a:xfrm rot="4500000">
            <a:off x="7078120" y="-199512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2F0FAFA-C167-433E-813E-8F3E50F7668B}"/>
              </a:ext>
            </a:extLst>
          </p:cNvPr>
          <p:cNvSpPr/>
          <p:nvPr/>
        </p:nvSpPr>
        <p:spPr>
          <a:xfrm rot="4500000">
            <a:off x="7078120" y="3736495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C2FD3B-CBC6-4984-91D4-D0D6D023FD72}"/>
              </a:ext>
            </a:extLst>
          </p:cNvPr>
          <p:cNvSpPr/>
          <p:nvPr/>
        </p:nvSpPr>
        <p:spPr>
          <a:xfrm>
            <a:off x="-1221299" y="103731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572394"/>
      </p:ext>
    </p:extLst>
  </p:cSld>
  <p:clrMapOvr>
    <a:masterClrMapping/>
  </p:clrMapOvr>
  <p:transition spd="slow" advTm="3438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909149" y="1009648"/>
            <a:ext cx="7496175" cy="1002470"/>
            <a:chOff x="2954339" y="1349947"/>
            <a:chExt cx="7162269" cy="764510"/>
          </a:xfrm>
        </p:grpSpPr>
        <p:sp>
          <p:nvSpPr>
            <p:cNvPr id="19473" name="矩形 25"/>
            <p:cNvSpPr/>
            <p:nvPr/>
          </p:nvSpPr>
          <p:spPr>
            <a:xfrm>
              <a:off x="2954339" y="1694800"/>
              <a:ext cx="7162269" cy="4196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本课题对网络数据包捕获与分析相关技术进行了深入的研究，基于 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Libpcap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及 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Npcap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数据包库，按照软件工程标准流程，使用 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Java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高级编程语言，完成了网络数据包分析工具的设计与开发。</a:t>
              </a:r>
              <a:endPara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9474" name="矩形 26"/>
            <p:cNvSpPr/>
            <p:nvPr/>
          </p:nvSpPr>
          <p:spPr>
            <a:xfrm>
              <a:off x="2963100" y="1349947"/>
              <a:ext cx="568530" cy="3189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600" b="1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主题</a:t>
              </a:r>
            </a:p>
          </p:txBody>
        </p:sp>
      </p:grpSp>
      <p:sp>
        <p:nvSpPr>
          <p:cNvPr id="37" name="椭圆 36">
            <a:extLst>
              <a:ext uri="{FF2B5EF4-FFF2-40B4-BE49-F238E27FC236}">
                <a16:creationId xmlns:a16="http://schemas.microsoft.com/office/drawing/2014/main" id="{4BC15B42-16D2-487C-81EE-EC90E290D122}"/>
              </a:ext>
            </a:extLst>
          </p:cNvPr>
          <p:cNvSpPr/>
          <p:nvPr/>
        </p:nvSpPr>
        <p:spPr>
          <a:xfrm rot="4500000">
            <a:off x="-2284431" y="2209586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CBE75BB-EFAE-4A2C-854B-B32E2C11A965}"/>
              </a:ext>
            </a:extLst>
          </p:cNvPr>
          <p:cNvSpPr/>
          <p:nvPr/>
        </p:nvSpPr>
        <p:spPr>
          <a:xfrm rot="4500000">
            <a:off x="7611301" y="-1407007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95F864-1ED1-481C-80C8-224054CA6D79}"/>
              </a:ext>
            </a:extLst>
          </p:cNvPr>
          <p:cNvGrpSpPr/>
          <p:nvPr/>
        </p:nvGrpSpPr>
        <p:grpSpPr>
          <a:xfrm>
            <a:off x="-498530" y="1243"/>
            <a:ext cx="3124499" cy="859534"/>
            <a:chOff x="-498530" y="1243"/>
            <a:chExt cx="3124499" cy="859534"/>
          </a:xfrm>
        </p:grpSpPr>
        <p:sp>
          <p:nvSpPr>
            <p:cNvPr id="40" name="文本框 39"/>
            <p:cNvSpPr txBox="1"/>
            <p:nvPr/>
          </p:nvSpPr>
          <p:spPr>
            <a:xfrm>
              <a:off x="498529" y="105863"/>
              <a:ext cx="2127440" cy="46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defTabSz="6858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课题</a:t>
              </a:r>
              <a:r>
                <a:rPr kumimoji="0" lang="zh-CN" altLang="en-US" sz="2400" kern="1200" cap="none" spc="0" normalizeH="0" baseline="0" noProof="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摘要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38B26A9-764B-4A96-84B3-316ADDDC3578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99D161F-560C-4A8E-B17A-0F41700C747F}"/>
                </a:ext>
              </a:extLst>
            </p:cNvPr>
            <p:cNvSpPr/>
            <p:nvPr/>
          </p:nvSpPr>
          <p:spPr>
            <a:xfrm>
              <a:off x="513914" y="506933"/>
              <a:ext cx="143231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Abstract of Topic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01B60B6-592E-4BAA-BEE3-A4CEB37BA333}"/>
              </a:ext>
            </a:extLst>
          </p:cNvPr>
          <p:cNvCxnSpPr>
            <a:cxnSpLocks/>
          </p:cNvCxnSpPr>
          <p:nvPr/>
        </p:nvCxnSpPr>
        <p:spPr>
          <a:xfrm>
            <a:off x="972000" y="1375741"/>
            <a:ext cx="7228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26">
            <a:extLst>
              <a:ext uri="{FF2B5EF4-FFF2-40B4-BE49-F238E27FC236}">
                <a16:creationId xmlns:a16="http://schemas.microsoft.com/office/drawing/2014/main" id="{D16C0307-5D96-4403-B39F-2B2C8AE593C9}"/>
              </a:ext>
            </a:extLst>
          </p:cNvPr>
          <p:cNvSpPr/>
          <p:nvPr/>
        </p:nvSpPr>
        <p:spPr>
          <a:xfrm>
            <a:off x="927487" y="2141539"/>
            <a:ext cx="595035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6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成果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BA61464-C84A-4B11-B0ED-E6AEEF6C5CCF}"/>
              </a:ext>
            </a:extLst>
          </p:cNvPr>
          <p:cNvCxnSpPr/>
          <p:nvPr/>
        </p:nvCxnSpPr>
        <p:spPr>
          <a:xfrm flipV="1">
            <a:off x="950249" y="2449627"/>
            <a:ext cx="7300800" cy="5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11CBE839-C488-4ECB-A18A-12F126E062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2000" y="2514163"/>
            <a:ext cx="2719651" cy="11911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2E7915-05EA-4763-AEF3-0939CB52F6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48777" y="2514196"/>
            <a:ext cx="2640380" cy="11910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89C4A38-A1FD-443E-96B4-5A1E81A4A1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14020" y="3752656"/>
            <a:ext cx="2675137" cy="11911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0822D03-C587-40C9-9B61-F88059A428B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88000" y="3768041"/>
            <a:ext cx="2246400" cy="11911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87A8694-3184-4465-8AF7-BEE2DFA2CD1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88000" y="2503319"/>
            <a:ext cx="2368800" cy="11910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EFCA156-9E52-4608-AE55-09D2F1F71C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1999" y="3768041"/>
            <a:ext cx="2675137" cy="1243261"/>
          </a:xfrm>
          <a:prstGeom prst="rect">
            <a:avLst/>
          </a:prstGeom>
        </p:spPr>
      </p:pic>
    </p:spTree>
  </p:cSld>
  <p:clrMapOvr>
    <a:masterClrMapping/>
  </p:clrMapOvr>
  <p:transition spd="slow" advTm="24189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9"/>
          <p:cNvSpPr txBox="1"/>
          <p:nvPr/>
        </p:nvSpPr>
        <p:spPr>
          <a:xfrm>
            <a:off x="558860" y="968896"/>
            <a:ext cx="8039100" cy="3465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网络数据包分析工具由来已久，被设计用于各种场景，而且种类繁多。</a:t>
            </a:r>
            <a:endParaRPr kumimoji="0" lang="en-US" altLang="zh-CN" sz="14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608436"/>
              </p:ext>
            </p:extLst>
          </p:nvPr>
        </p:nvGraphicFramePr>
        <p:xfrm>
          <a:off x="675542" y="1382401"/>
          <a:ext cx="7805735" cy="3333101"/>
        </p:xfrm>
        <a:graphic>
          <a:graphicData uri="http://schemas.openxmlformats.org/drawingml/2006/table">
            <a:tbl>
              <a:tblPr/>
              <a:tblGrid>
                <a:gridCol w="50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0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800">
                  <a:extLst>
                    <a:ext uri="{9D8B030D-6E8A-4147-A177-3AD203B41FA5}">
                      <a16:colId xmlns:a16="http://schemas.microsoft.com/office/drawing/2014/main" val="3387213454"/>
                    </a:ext>
                  </a:extLst>
                </a:gridCol>
                <a:gridCol w="1022077">
                  <a:extLst>
                    <a:ext uri="{9D8B030D-6E8A-4147-A177-3AD203B41FA5}">
                      <a16:colId xmlns:a16="http://schemas.microsoft.com/office/drawing/2014/main" val="423234110"/>
                    </a:ext>
                  </a:extLst>
                </a:gridCol>
              </a:tblGrid>
              <a:tr h="396601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流行网络数据包工具对比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序号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名称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协议通用性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工作网络环境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使用方式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许可证类型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工作及开发平台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备注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1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Capsa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通用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有线、无线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GUI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商业、免费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软件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免费版本功能有限制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2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Fiddler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HTTP(S)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有线、无线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GUI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商业、免费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软件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可拦截 </a:t>
                      </a:r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HTTP(S) </a:t>
                      </a:r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流量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3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Aircrack</a:t>
                      </a:r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-ng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通用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无线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CMD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开源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软件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无线网络攻击套件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4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FTS4BT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通用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蓝牙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GUI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免费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软件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无线蓝牙设备嗅探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5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Bus Hound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通用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USB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GUI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商业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软件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USB </a:t>
                      </a:r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设备流量嗅探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6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Ettercap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通用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有线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GUI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开源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软件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中间人攻击神器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7573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7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Wireshark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通用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有线、无线、蓝牙、</a:t>
                      </a:r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USB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GUI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开源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软件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最流行的数据包工具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765963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8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Tshark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通用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有线、无线、蓝牙、</a:t>
                      </a:r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USB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CMD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开源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软件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Wireshark </a:t>
                      </a:r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命令行版本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923399"/>
                  </a:ext>
                </a:extLst>
              </a:tr>
              <a:tr h="2936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9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Packetlogic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通用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有线、无线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GUI</a:t>
                      </a:r>
                      <a:endParaRPr lang="zh-CN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sym typeface="微软雅黑 Light" panose="020B0502040204020203" pitchFamily="34" charset="-122"/>
                      </a:endParaRP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商业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硬件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P2P</a:t>
                      </a:r>
                      <a:r>
                        <a:rPr lang="zh-CN" altLang="en-US" sz="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微软雅黑 Light" panose="020B0502040204020203" pitchFamily="34" charset="-122"/>
                        </a:rPr>
                        <a:t>链路分析硬件设备</a:t>
                      </a:r>
                    </a:p>
                  </a:txBody>
                  <a:tcPr marL="4807" marR="4807" marT="36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93659"/>
                  </a:ext>
                </a:extLst>
              </a:tr>
            </a:tbl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0F3AEFAA-2524-46F8-9D15-4BFD1B392A8D}"/>
              </a:ext>
            </a:extLst>
          </p:cNvPr>
          <p:cNvGrpSpPr/>
          <p:nvPr/>
        </p:nvGrpSpPr>
        <p:grpSpPr>
          <a:xfrm>
            <a:off x="-498530" y="1243"/>
            <a:ext cx="3124499" cy="859534"/>
            <a:chOff x="-498530" y="1243"/>
            <a:chExt cx="3124499" cy="85953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2DCEBFE-0F93-4368-8B36-9AD0FF1AEFF5}"/>
                </a:ext>
              </a:extLst>
            </p:cNvPr>
            <p:cNvSpPr txBox="1"/>
            <p:nvPr/>
          </p:nvSpPr>
          <p:spPr>
            <a:xfrm>
              <a:off x="498529" y="105863"/>
              <a:ext cx="2127440" cy="46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研究现状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662CD11-7480-4281-A25E-2E388C20842F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6C9E4F9-7A92-4312-B399-78A0B8B361E2}"/>
                </a:ext>
              </a:extLst>
            </p:cNvPr>
            <p:cNvSpPr/>
            <p:nvPr/>
          </p:nvSpPr>
          <p:spPr>
            <a:xfrm>
              <a:off x="513914" y="506933"/>
              <a:ext cx="136088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Research Status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E3619F13-875C-4261-A2F3-6B29554DFE8A}"/>
              </a:ext>
            </a:extLst>
          </p:cNvPr>
          <p:cNvSpPr/>
          <p:nvPr/>
        </p:nvSpPr>
        <p:spPr>
          <a:xfrm rot="4500000">
            <a:off x="7875289" y="454538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E6D5F83-A34D-4BC3-B793-9858CC860617}"/>
              </a:ext>
            </a:extLst>
          </p:cNvPr>
          <p:cNvSpPr/>
          <p:nvPr/>
        </p:nvSpPr>
        <p:spPr>
          <a:xfrm>
            <a:off x="1186534" y="4715503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Tm="13949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869989" y="2473265"/>
            <a:ext cx="3847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不足</a:t>
            </a:r>
            <a:endParaRPr kumimoji="0" 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6878209" y="2876754"/>
            <a:ext cx="38472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意义</a:t>
            </a:r>
            <a:endParaRPr kumimoji="0" 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4" name="Freeform 103"/>
          <p:cNvSpPr>
            <a:spLocks noEditPoints="1" noChangeArrowheads="1"/>
          </p:cNvSpPr>
          <p:nvPr/>
        </p:nvSpPr>
        <p:spPr bwMode="auto">
          <a:xfrm>
            <a:off x="6829781" y="2794584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Freeform 33"/>
          <p:cNvSpPr>
            <a:spLocks noEditPoints="1" noChangeArrowheads="1"/>
          </p:cNvSpPr>
          <p:nvPr/>
        </p:nvSpPr>
        <p:spPr bwMode="auto">
          <a:xfrm>
            <a:off x="6880936" y="3271570"/>
            <a:ext cx="412750" cy="2667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7232D62-9E7A-4EF6-9B01-4B64DF8D824C}"/>
              </a:ext>
            </a:extLst>
          </p:cNvPr>
          <p:cNvSpPr/>
          <p:nvPr/>
        </p:nvSpPr>
        <p:spPr>
          <a:xfrm>
            <a:off x="6570486" y="-1589255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5F990A-2D00-4C38-A9E3-4EBBA13D619F}"/>
              </a:ext>
            </a:extLst>
          </p:cNvPr>
          <p:cNvGrpSpPr/>
          <p:nvPr/>
        </p:nvGrpSpPr>
        <p:grpSpPr>
          <a:xfrm>
            <a:off x="-498530" y="1243"/>
            <a:ext cx="3124499" cy="859534"/>
            <a:chOff x="-498530" y="1243"/>
            <a:chExt cx="3124499" cy="859534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48FECB4-2E81-4BA6-B578-471FE5A4F581}"/>
                </a:ext>
              </a:extLst>
            </p:cNvPr>
            <p:cNvSpPr txBox="1"/>
            <p:nvPr/>
          </p:nvSpPr>
          <p:spPr>
            <a:xfrm>
              <a:off x="498529" y="105863"/>
              <a:ext cx="2127440" cy="46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研究意义</a:t>
              </a: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922FDEC-74B9-4499-AD75-25EA38EE6920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16AB05F-9723-4D84-A095-FF7B023EB91D}"/>
                </a:ext>
              </a:extLst>
            </p:cNvPr>
            <p:cNvSpPr/>
            <p:nvPr/>
          </p:nvSpPr>
          <p:spPr>
            <a:xfrm>
              <a:off x="513914" y="506933"/>
              <a:ext cx="179369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Research Significance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0B46E154-A802-42E2-AA96-44117AC18211}"/>
              </a:ext>
            </a:extLst>
          </p:cNvPr>
          <p:cNvSpPr/>
          <p:nvPr/>
        </p:nvSpPr>
        <p:spPr>
          <a:xfrm>
            <a:off x="-1632127" y="4565650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5151FA5-7EE1-4693-A5EB-4361F2E81FE5}"/>
              </a:ext>
            </a:extLst>
          </p:cNvPr>
          <p:cNvGrpSpPr/>
          <p:nvPr/>
        </p:nvGrpSpPr>
        <p:grpSpPr>
          <a:xfrm>
            <a:off x="909149" y="1009648"/>
            <a:ext cx="7496175" cy="1242536"/>
            <a:chOff x="2954339" y="1349947"/>
            <a:chExt cx="7162269" cy="947591"/>
          </a:xfrm>
        </p:grpSpPr>
        <p:sp>
          <p:nvSpPr>
            <p:cNvPr id="34" name="矩形 25">
              <a:extLst>
                <a:ext uri="{FF2B5EF4-FFF2-40B4-BE49-F238E27FC236}">
                  <a16:creationId xmlns:a16="http://schemas.microsoft.com/office/drawing/2014/main" id="{295B2A1C-709F-40A2-B979-8E852B10F383}"/>
                </a:ext>
              </a:extLst>
            </p:cNvPr>
            <p:cNvSpPr/>
            <p:nvPr/>
          </p:nvSpPr>
          <p:spPr>
            <a:xfrm>
              <a:off x="2954339" y="1694800"/>
              <a:ext cx="7162269" cy="6027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以上工具由于设计理念以及应用场景的不同，存在着以下两方面不足：</a:t>
              </a:r>
              <a:endPara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  <a:p>
              <a:pPr marL="228600" indent="-228600" eaLnBrk="1" hangingPunct="1">
                <a:lnSpc>
                  <a:spcPct val="130000"/>
                </a:lnSpc>
                <a:buFont typeface="+mj-lt"/>
                <a:buAutoNum type="arabicPeriod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工具大部分功能有重叠。</a:t>
              </a:r>
              <a:endPara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  <a:p>
              <a:pPr marL="228600" indent="-228600" eaLnBrk="1" hangingPunct="1">
                <a:lnSpc>
                  <a:spcPct val="130000"/>
                </a:lnSpc>
                <a:buFont typeface="+mj-lt"/>
                <a:buAutoNum type="arabicPeriod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往往缺少一些重要功能。</a:t>
              </a:r>
              <a:endParaRPr lang="en-US" altLang="zh-CN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5" name="矩形 26">
              <a:extLst>
                <a:ext uri="{FF2B5EF4-FFF2-40B4-BE49-F238E27FC236}">
                  <a16:creationId xmlns:a16="http://schemas.microsoft.com/office/drawing/2014/main" id="{587B747E-D930-4519-AD4B-E0BD431076EE}"/>
                </a:ext>
              </a:extLst>
            </p:cNvPr>
            <p:cNvSpPr/>
            <p:nvPr/>
          </p:nvSpPr>
          <p:spPr>
            <a:xfrm>
              <a:off x="2963100" y="1349947"/>
              <a:ext cx="960619" cy="2581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600" b="1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不足之处</a:t>
              </a: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5FB6545-AD21-4ACF-B89C-68E243687D2F}"/>
              </a:ext>
            </a:extLst>
          </p:cNvPr>
          <p:cNvCxnSpPr>
            <a:cxnSpLocks/>
          </p:cNvCxnSpPr>
          <p:nvPr/>
        </p:nvCxnSpPr>
        <p:spPr>
          <a:xfrm>
            <a:off x="972000" y="1375741"/>
            <a:ext cx="7228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26">
            <a:extLst>
              <a:ext uri="{FF2B5EF4-FFF2-40B4-BE49-F238E27FC236}">
                <a16:creationId xmlns:a16="http://schemas.microsoft.com/office/drawing/2014/main" id="{608440F9-FEA5-4090-B7FB-492B0FFF3AF9}"/>
              </a:ext>
            </a:extLst>
          </p:cNvPr>
          <p:cNvSpPr/>
          <p:nvPr/>
        </p:nvSpPr>
        <p:spPr>
          <a:xfrm>
            <a:off x="918318" y="2402473"/>
            <a:ext cx="1005403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6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课题意义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72A176A-156D-4A0D-A02D-57A42655532B}"/>
              </a:ext>
            </a:extLst>
          </p:cNvPr>
          <p:cNvCxnSpPr/>
          <p:nvPr/>
        </p:nvCxnSpPr>
        <p:spPr>
          <a:xfrm flipV="1">
            <a:off x="941080" y="2710561"/>
            <a:ext cx="7300800" cy="5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25">
            <a:extLst>
              <a:ext uri="{FF2B5EF4-FFF2-40B4-BE49-F238E27FC236}">
                <a16:creationId xmlns:a16="http://schemas.microsoft.com/office/drawing/2014/main" id="{098A6705-C1C2-435C-A2DF-919033A8454C}"/>
              </a:ext>
            </a:extLst>
          </p:cNvPr>
          <p:cNvSpPr/>
          <p:nvPr/>
        </p:nvSpPr>
        <p:spPr>
          <a:xfrm>
            <a:off x="899979" y="2859895"/>
            <a:ext cx="7496175" cy="55027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本课题在紧密结合应用场景的基础上，吸收了主流数据包工具的优点，设计并实现了一款功能全面、操作便捷、高度扩展、针对性强、性能高效且可跨平台的开源免费网络数据包分析工具。</a:t>
            </a:r>
            <a:endParaRPr lang="en-US" altLang="zh-CN" sz="1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3264037"/>
      </p:ext>
    </p:extLst>
  </p:cSld>
  <p:clrMapOvr>
    <a:masterClrMapping/>
  </p:clrMapOvr>
  <p:transition spd="slow" advTm="33781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5FFC904-B2C5-4AB3-ADDB-E467E4E4A71E}"/>
              </a:ext>
            </a:extLst>
          </p:cNvPr>
          <p:cNvGrpSpPr/>
          <p:nvPr/>
        </p:nvGrpSpPr>
        <p:grpSpPr>
          <a:xfrm>
            <a:off x="2283238" y="1485670"/>
            <a:ext cx="6562859" cy="1717157"/>
            <a:chOff x="4318881" y="1766424"/>
            <a:chExt cx="6568040" cy="1717529"/>
          </a:xfrm>
        </p:grpSpPr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E2AC8288-5FA8-4F0A-B4E3-377C0AFABF66}"/>
                </a:ext>
              </a:extLst>
            </p:cNvPr>
            <p:cNvSpPr txBox="1"/>
            <p:nvPr/>
          </p:nvSpPr>
          <p:spPr>
            <a:xfrm>
              <a:off x="4331795" y="2621992"/>
              <a:ext cx="6555126" cy="8619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需求分析</a:t>
              </a:r>
            </a:p>
          </p:txBody>
        </p:sp>
        <p:sp>
          <p:nvSpPr>
            <p:cNvPr id="12" name="文本框 4">
              <a:extLst>
                <a:ext uri="{FF2B5EF4-FFF2-40B4-BE49-F238E27FC236}">
                  <a16:creationId xmlns:a16="http://schemas.microsoft.com/office/drawing/2014/main" id="{490F2568-DEC8-43C2-8B23-C4E19E2D63F3}"/>
                </a:ext>
              </a:extLst>
            </p:cNvPr>
            <p:cNvSpPr txBox="1"/>
            <p:nvPr/>
          </p:nvSpPr>
          <p:spPr>
            <a:xfrm>
              <a:off x="4318881" y="1766424"/>
              <a:ext cx="3152058" cy="7696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4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PART TWO</a:t>
              </a:r>
              <a:endParaRPr lang="zh-CN" altLang="en-US" sz="4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0465F8FF-52B5-4360-9824-346CAA6DC119}"/>
              </a:ext>
            </a:extLst>
          </p:cNvPr>
          <p:cNvSpPr/>
          <p:nvPr/>
        </p:nvSpPr>
        <p:spPr>
          <a:xfrm rot="4500000">
            <a:off x="7078120" y="-199512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2F0FAFA-C167-433E-813E-8F3E50F7668B}"/>
              </a:ext>
            </a:extLst>
          </p:cNvPr>
          <p:cNvSpPr/>
          <p:nvPr/>
        </p:nvSpPr>
        <p:spPr>
          <a:xfrm rot="4500000">
            <a:off x="7078120" y="3736495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C2FD3B-CBC6-4984-91D4-D0D6D023FD72}"/>
              </a:ext>
            </a:extLst>
          </p:cNvPr>
          <p:cNvSpPr/>
          <p:nvPr/>
        </p:nvSpPr>
        <p:spPr>
          <a:xfrm>
            <a:off x="-1221299" y="1037318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Tm="6297"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208213"/>
            <a:ext cx="914400" cy="12858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" name="组合 16"/>
          <p:cNvGrpSpPr/>
          <p:nvPr/>
        </p:nvGrpSpPr>
        <p:grpSpPr>
          <a:xfrm>
            <a:off x="862356" y="1108316"/>
            <a:ext cx="719137" cy="720725"/>
            <a:chOff x="3995936" y="1495374"/>
            <a:chExt cx="720080" cy="720080"/>
          </a:xfrm>
        </p:grpSpPr>
        <p:sp>
          <p:nvSpPr>
            <p:cNvPr id="18" name="椭圆 17"/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770" name="TextBox 9"/>
            <p:cNvSpPr txBox="1"/>
            <p:nvPr/>
          </p:nvSpPr>
          <p:spPr>
            <a:xfrm>
              <a:off x="4061545" y="1624511"/>
              <a:ext cx="523586" cy="5227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62356" y="2400541"/>
            <a:ext cx="719137" cy="719137"/>
            <a:chOff x="3995936" y="2786571"/>
            <a:chExt cx="720080" cy="720080"/>
          </a:xfrm>
        </p:grpSpPr>
        <p:sp>
          <p:nvSpPr>
            <p:cNvPr id="21" name="椭圆 20"/>
            <p:cNvSpPr/>
            <p:nvPr/>
          </p:nvSpPr>
          <p:spPr>
            <a:xfrm>
              <a:off x="3995936" y="2786571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768" name="TextBox 12"/>
            <p:cNvSpPr txBox="1"/>
            <p:nvPr/>
          </p:nvSpPr>
          <p:spPr>
            <a:xfrm>
              <a:off x="4061543" y="2920654"/>
              <a:ext cx="604653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62356" y="3700703"/>
            <a:ext cx="719137" cy="720725"/>
            <a:chOff x="3995936" y="4087662"/>
            <a:chExt cx="720080" cy="720080"/>
          </a:xfrm>
        </p:grpSpPr>
        <p:sp>
          <p:nvSpPr>
            <p:cNvPr id="24" name="椭圆 23"/>
            <p:cNvSpPr/>
            <p:nvPr/>
          </p:nvSpPr>
          <p:spPr>
            <a:xfrm>
              <a:off x="3995936" y="4087662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1766" name="TextBox 15"/>
            <p:cNvSpPr txBox="1"/>
            <p:nvPr/>
          </p:nvSpPr>
          <p:spPr>
            <a:xfrm>
              <a:off x="4061545" y="4216800"/>
              <a:ext cx="604653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26" name="TextBox 16"/>
          <p:cNvSpPr txBox="1"/>
          <p:nvPr/>
        </p:nvSpPr>
        <p:spPr bwMode="auto">
          <a:xfrm>
            <a:off x="1767231" y="1397241"/>
            <a:ext cx="6338801" cy="33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要求支持捕获及过滤最底层数据包，且可以转储捕获或过滤的数据包。</a:t>
            </a: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781518" y="1030528"/>
            <a:ext cx="2020888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数据包捕获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8" name="TextBox 18"/>
          <p:cNvSpPr txBox="1"/>
          <p:nvPr/>
        </p:nvSpPr>
        <p:spPr bwMode="auto">
          <a:xfrm>
            <a:off x="1794218" y="2627553"/>
            <a:ext cx="6151177" cy="33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要求提供导入、构造及编辑数据包，重组、发送和转发数据流等功能。</a:t>
            </a: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1808506" y="2260841"/>
            <a:ext cx="2020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数据包发送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0" name="TextBox 20"/>
          <p:cNvSpPr txBox="1"/>
          <p:nvPr/>
        </p:nvSpPr>
        <p:spPr bwMode="auto">
          <a:xfrm>
            <a:off x="1813268" y="3922953"/>
            <a:ext cx="6468376" cy="61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需提供至少三方面的统计分析功能，包括流量分析、通信状况及通联关系，可视化界面应友好美观。</a:t>
            </a: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1827556" y="3557828"/>
            <a:ext cx="2020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数据包分析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E5F8B11-0E1D-46C2-A96F-E55C6088B9D8}"/>
              </a:ext>
            </a:extLst>
          </p:cNvPr>
          <p:cNvSpPr/>
          <p:nvPr/>
        </p:nvSpPr>
        <p:spPr>
          <a:xfrm>
            <a:off x="5710239" y="-2078136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63E1B09-027F-4F88-96C6-C0B6515C907C}"/>
              </a:ext>
            </a:extLst>
          </p:cNvPr>
          <p:cNvGrpSpPr/>
          <p:nvPr/>
        </p:nvGrpSpPr>
        <p:grpSpPr>
          <a:xfrm>
            <a:off x="-498530" y="1243"/>
            <a:ext cx="3124499" cy="859534"/>
            <a:chOff x="-498530" y="1243"/>
            <a:chExt cx="3124499" cy="859534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BA21AC4-48A4-4397-8EC7-BBE02EE1C8CB}"/>
                </a:ext>
              </a:extLst>
            </p:cNvPr>
            <p:cNvSpPr txBox="1"/>
            <p:nvPr/>
          </p:nvSpPr>
          <p:spPr>
            <a:xfrm>
              <a:off x="498529" y="105863"/>
              <a:ext cx="2127440" cy="46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功能需求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6647B93-F5B1-4F62-B6A1-C357F5ABFDF7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137AB38-F5C8-4861-8387-95471C08EA89}"/>
                </a:ext>
              </a:extLst>
            </p:cNvPr>
            <p:cNvSpPr/>
            <p:nvPr/>
          </p:nvSpPr>
          <p:spPr>
            <a:xfrm>
              <a:off x="513914" y="506933"/>
              <a:ext cx="2034147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Functional Requirements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904708"/>
      </p:ext>
    </p:extLst>
  </p:cSld>
  <p:clrMapOvr>
    <a:masterClrMapping/>
  </p:clrMapOvr>
  <p:transition spd="slow" advTm="30125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B9A32D00-680E-4BF3-84A8-D0C2936BAE30}"/>
              </a:ext>
            </a:extLst>
          </p:cNvPr>
          <p:cNvGrpSpPr/>
          <p:nvPr/>
        </p:nvGrpSpPr>
        <p:grpSpPr>
          <a:xfrm>
            <a:off x="-498530" y="1243"/>
            <a:ext cx="3235168" cy="859534"/>
            <a:chOff x="-498530" y="1243"/>
            <a:chExt cx="3235168" cy="85953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F2499AF-59DF-4464-A80D-E595B804406D}"/>
                </a:ext>
              </a:extLst>
            </p:cNvPr>
            <p:cNvSpPr txBox="1"/>
            <p:nvPr/>
          </p:nvSpPr>
          <p:spPr>
            <a:xfrm>
              <a:off x="498529" y="105863"/>
              <a:ext cx="2127440" cy="46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accent6">
                      <a:lumMod val="7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性能需求</a:t>
              </a: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AD96E5C4-EAD0-4354-B6DD-49E07BADB872}"/>
                </a:ext>
              </a:extLst>
            </p:cNvPr>
            <p:cNvSpPr/>
            <p:nvPr/>
          </p:nvSpPr>
          <p:spPr>
            <a:xfrm>
              <a:off x="-498530" y="1243"/>
              <a:ext cx="997059" cy="859534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F3383EB-0360-4E63-ABE6-9EA817E35F80}"/>
                </a:ext>
              </a:extLst>
            </p:cNvPr>
            <p:cNvSpPr/>
            <p:nvPr/>
          </p:nvSpPr>
          <p:spPr>
            <a:xfrm>
              <a:off x="513914" y="506933"/>
              <a:ext cx="2222724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Performance Requirements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F20DC440-DA31-4E64-A9E8-57F89ACDAB2F}"/>
              </a:ext>
            </a:extLst>
          </p:cNvPr>
          <p:cNvSpPr/>
          <p:nvPr/>
        </p:nvSpPr>
        <p:spPr>
          <a:xfrm>
            <a:off x="7134659" y="-1388437"/>
            <a:ext cx="3264253" cy="2814012"/>
          </a:xfrm>
          <a:prstGeom prst="ellips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A1D88286-7E0A-4121-BD38-64F33515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208213"/>
            <a:ext cx="914400" cy="12858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519707E2-950C-4248-AF1A-C79766D69EF6}"/>
              </a:ext>
            </a:extLst>
          </p:cNvPr>
          <p:cNvGrpSpPr/>
          <p:nvPr/>
        </p:nvGrpSpPr>
        <p:grpSpPr>
          <a:xfrm>
            <a:off x="862356" y="1108316"/>
            <a:ext cx="719137" cy="720725"/>
            <a:chOff x="3995936" y="1495374"/>
            <a:chExt cx="720080" cy="720080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4577428-5C6D-44B6-9DA1-EC1F7B26222E}"/>
                </a:ext>
              </a:extLst>
            </p:cNvPr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1" name="TextBox 9">
              <a:extLst>
                <a:ext uri="{FF2B5EF4-FFF2-40B4-BE49-F238E27FC236}">
                  <a16:creationId xmlns:a16="http://schemas.microsoft.com/office/drawing/2014/main" id="{1135054B-A078-4D05-BDDD-64A53F15434F}"/>
                </a:ext>
              </a:extLst>
            </p:cNvPr>
            <p:cNvSpPr txBox="1"/>
            <p:nvPr/>
          </p:nvSpPr>
          <p:spPr>
            <a:xfrm>
              <a:off x="4061545" y="1624511"/>
              <a:ext cx="523586" cy="5227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C42DF7F-E5A6-4A33-BA08-D09C749FD280}"/>
              </a:ext>
            </a:extLst>
          </p:cNvPr>
          <p:cNvGrpSpPr/>
          <p:nvPr/>
        </p:nvGrpSpPr>
        <p:grpSpPr>
          <a:xfrm>
            <a:off x="862356" y="2400541"/>
            <a:ext cx="719137" cy="719137"/>
            <a:chOff x="3995936" y="2786571"/>
            <a:chExt cx="720080" cy="72008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2AD92BE5-071F-4496-BAFC-EC93AC45BFC7}"/>
                </a:ext>
              </a:extLst>
            </p:cNvPr>
            <p:cNvSpPr/>
            <p:nvPr/>
          </p:nvSpPr>
          <p:spPr>
            <a:xfrm>
              <a:off x="3995936" y="2786571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4" name="TextBox 12">
              <a:extLst>
                <a:ext uri="{FF2B5EF4-FFF2-40B4-BE49-F238E27FC236}">
                  <a16:creationId xmlns:a16="http://schemas.microsoft.com/office/drawing/2014/main" id="{A61E712D-F78B-4310-8CDA-97DCF6313ADA}"/>
                </a:ext>
              </a:extLst>
            </p:cNvPr>
            <p:cNvSpPr txBox="1"/>
            <p:nvPr/>
          </p:nvSpPr>
          <p:spPr>
            <a:xfrm>
              <a:off x="4061543" y="2920654"/>
              <a:ext cx="586185" cy="5239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EAF8EE2-DE7F-459D-BB92-262E1FCDA3F2}"/>
              </a:ext>
            </a:extLst>
          </p:cNvPr>
          <p:cNvGrpSpPr/>
          <p:nvPr/>
        </p:nvGrpSpPr>
        <p:grpSpPr>
          <a:xfrm>
            <a:off x="862356" y="3700703"/>
            <a:ext cx="719137" cy="720725"/>
            <a:chOff x="3995936" y="4087662"/>
            <a:chExt cx="720080" cy="72008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7EEC6AE7-96BE-4291-B91A-01286AF58658}"/>
                </a:ext>
              </a:extLst>
            </p:cNvPr>
            <p:cNvSpPr/>
            <p:nvPr/>
          </p:nvSpPr>
          <p:spPr>
            <a:xfrm>
              <a:off x="3995936" y="4087662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7" name="TextBox 15">
              <a:extLst>
                <a:ext uri="{FF2B5EF4-FFF2-40B4-BE49-F238E27FC236}">
                  <a16:creationId xmlns:a16="http://schemas.microsoft.com/office/drawing/2014/main" id="{C9DABB60-675F-4AE1-A967-870D9AC49EC8}"/>
                </a:ext>
              </a:extLst>
            </p:cNvPr>
            <p:cNvSpPr txBox="1"/>
            <p:nvPr/>
          </p:nvSpPr>
          <p:spPr>
            <a:xfrm>
              <a:off x="4061545" y="4216800"/>
              <a:ext cx="586185" cy="5227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88" name="TextBox 16">
            <a:extLst>
              <a:ext uri="{FF2B5EF4-FFF2-40B4-BE49-F238E27FC236}">
                <a16:creationId xmlns:a16="http://schemas.microsoft.com/office/drawing/2014/main" id="{85BF9DE6-1CA8-4B91-803C-642DBE1031E4}"/>
              </a:ext>
            </a:extLst>
          </p:cNvPr>
          <p:cNvSpPr txBox="1"/>
          <p:nvPr/>
        </p:nvSpPr>
        <p:spPr bwMode="auto">
          <a:xfrm>
            <a:off x="1767231" y="1397241"/>
            <a:ext cx="2582347" cy="61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工具的各种操作需快捷方便，界面需要友好美观。</a:t>
            </a: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83CA892C-BA3E-404C-9CD7-0F00CD99915F}"/>
              </a:ext>
            </a:extLst>
          </p:cNvPr>
          <p:cNvSpPr/>
          <p:nvPr/>
        </p:nvSpPr>
        <p:spPr bwMode="auto">
          <a:xfrm>
            <a:off x="1781518" y="1030528"/>
            <a:ext cx="2020888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易用性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0" name="TextBox 18">
            <a:extLst>
              <a:ext uri="{FF2B5EF4-FFF2-40B4-BE49-F238E27FC236}">
                <a16:creationId xmlns:a16="http://schemas.microsoft.com/office/drawing/2014/main" id="{BE563C35-185B-4B3F-AD8B-FCA670E312FE}"/>
              </a:ext>
            </a:extLst>
          </p:cNvPr>
          <p:cNvSpPr txBox="1"/>
          <p:nvPr/>
        </p:nvSpPr>
        <p:spPr bwMode="auto">
          <a:xfrm>
            <a:off x="1794218" y="2627553"/>
            <a:ext cx="2468863" cy="89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添加新的功能模块及协议支持等可以很方便地实现。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1E29EF4-6C3E-4577-98F1-AFE5AA3105C1}"/>
              </a:ext>
            </a:extLst>
          </p:cNvPr>
          <p:cNvSpPr/>
          <p:nvPr/>
        </p:nvSpPr>
        <p:spPr bwMode="auto">
          <a:xfrm>
            <a:off x="1808506" y="2260841"/>
            <a:ext cx="2020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扩展</a:t>
            </a:r>
            <a:r>
              <a:rPr lang="zh-CN" altLang="en-US" sz="1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性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2" name="TextBox 20">
            <a:extLst>
              <a:ext uri="{FF2B5EF4-FFF2-40B4-BE49-F238E27FC236}">
                <a16:creationId xmlns:a16="http://schemas.microsoft.com/office/drawing/2014/main" id="{D1867ED9-D857-4EE1-A1C7-76870B2CE9F7}"/>
              </a:ext>
            </a:extLst>
          </p:cNvPr>
          <p:cNvSpPr txBox="1"/>
          <p:nvPr/>
        </p:nvSpPr>
        <p:spPr bwMode="auto">
          <a:xfrm>
            <a:off x="1813268" y="3922953"/>
            <a:ext cx="2227391" cy="61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工具可以在高负载及长时间运行等极端情况下可以正常执行。</a:t>
            </a: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DFC94B-774C-41F4-9DAB-034F5EB06666}"/>
              </a:ext>
            </a:extLst>
          </p:cNvPr>
          <p:cNvSpPr/>
          <p:nvPr/>
        </p:nvSpPr>
        <p:spPr bwMode="auto">
          <a:xfrm>
            <a:off x="1827556" y="3557828"/>
            <a:ext cx="2020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稳定</a:t>
            </a:r>
            <a:r>
              <a:rPr lang="zh-CN" altLang="en-US" sz="1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性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069313A0-1D42-44A1-A401-CBFBC4B7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38" y="2208213"/>
            <a:ext cx="914400" cy="12858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53E34DFF-9358-451F-87E8-9D130DBD7BDF}"/>
              </a:ext>
            </a:extLst>
          </p:cNvPr>
          <p:cNvGrpSpPr/>
          <p:nvPr/>
        </p:nvGrpSpPr>
        <p:grpSpPr>
          <a:xfrm>
            <a:off x="4436719" y="1108316"/>
            <a:ext cx="719137" cy="720725"/>
            <a:chOff x="3995936" y="1495374"/>
            <a:chExt cx="720080" cy="720080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F0592067-1EB8-47BE-B045-3C1719997424}"/>
                </a:ext>
              </a:extLst>
            </p:cNvPr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97" name="TextBox 9">
              <a:extLst>
                <a:ext uri="{FF2B5EF4-FFF2-40B4-BE49-F238E27FC236}">
                  <a16:creationId xmlns:a16="http://schemas.microsoft.com/office/drawing/2014/main" id="{CFF3C3A4-8DE9-4091-BA5A-E392E3AE347F}"/>
                </a:ext>
              </a:extLst>
            </p:cNvPr>
            <p:cNvSpPr txBox="1"/>
            <p:nvPr/>
          </p:nvSpPr>
          <p:spPr>
            <a:xfrm>
              <a:off x="4061545" y="1624511"/>
              <a:ext cx="591000" cy="5227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49271CB-0D99-453F-8DD8-A9353C153DEB}"/>
              </a:ext>
            </a:extLst>
          </p:cNvPr>
          <p:cNvGrpSpPr/>
          <p:nvPr/>
        </p:nvGrpSpPr>
        <p:grpSpPr>
          <a:xfrm>
            <a:off x="4436719" y="2400541"/>
            <a:ext cx="719137" cy="719137"/>
            <a:chOff x="3995936" y="2786571"/>
            <a:chExt cx="720080" cy="720080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7BCDA0C0-D39F-477C-B552-99DA84894F4D}"/>
                </a:ext>
              </a:extLst>
            </p:cNvPr>
            <p:cNvSpPr/>
            <p:nvPr/>
          </p:nvSpPr>
          <p:spPr>
            <a:xfrm>
              <a:off x="3995936" y="2786571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00" name="TextBox 12">
              <a:extLst>
                <a:ext uri="{FF2B5EF4-FFF2-40B4-BE49-F238E27FC236}">
                  <a16:creationId xmlns:a16="http://schemas.microsoft.com/office/drawing/2014/main" id="{1CDF215D-774E-4F63-A003-5B4892CC3294}"/>
                </a:ext>
              </a:extLst>
            </p:cNvPr>
            <p:cNvSpPr txBox="1"/>
            <p:nvPr/>
          </p:nvSpPr>
          <p:spPr>
            <a:xfrm>
              <a:off x="4061543" y="2920654"/>
              <a:ext cx="586185" cy="5239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101" name="TextBox 16">
            <a:extLst>
              <a:ext uri="{FF2B5EF4-FFF2-40B4-BE49-F238E27FC236}">
                <a16:creationId xmlns:a16="http://schemas.microsoft.com/office/drawing/2014/main" id="{F5DE92F3-0777-4CA7-B2BF-E49E556F47F1}"/>
              </a:ext>
            </a:extLst>
          </p:cNvPr>
          <p:cNvSpPr txBox="1"/>
          <p:nvPr/>
        </p:nvSpPr>
        <p:spPr bwMode="auto">
          <a:xfrm>
            <a:off x="5341594" y="1397241"/>
            <a:ext cx="2582347" cy="61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要求代码结构清晰，模块设计合理，易于后期维护。</a:t>
            </a: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17CEEC4-311E-4DA7-AFEF-A7E684DD547D}"/>
              </a:ext>
            </a:extLst>
          </p:cNvPr>
          <p:cNvSpPr/>
          <p:nvPr/>
        </p:nvSpPr>
        <p:spPr bwMode="auto">
          <a:xfrm>
            <a:off x="5355881" y="1030528"/>
            <a:ext cx="2020888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可维护</a:t>
            </a:r>
            <a:r>
              <a:rPr lang="zh-CN" altLang="en-US" sz="1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性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2A04096D-CDA1-4923-8E9A-01C66F11DF1A}"/>
              </a:ext>
            </a:extLst>
          </p:cNvPr>
          <p:cNvSpPr/>
          <p:nvPr/>
        </p:nvSpPr>
        <p:spPr bwMode="auto">
          <a:xfrm>
            <a:off x="5382869" y="2260841"/>
            <a:ext cx="2020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可移植性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4" name="TextBox 18">
            <a:extLst>
              <a:ext uri="{FF2B5EF4-FFF2-40B4-BE49-F238E27FC236}">
                <a16:creationId xmlns:a16="http://schemas.microsoft.com/office/drawing/2014/main" id="{32A32105-D987-4DF4-A858-44F97EFAC329}"/>
              </a:ext>
            </a:extLst>
          </p:cNvPr>
          <p:cNvSpPr txBox="1"/>
          <p:nvPr/>
        </p:nvSpPr>
        <p:spPr bwMode="auto">
          <a:xfrm>
            <a:off x="5372744" y="2597854"/>
            <a:ext cx="2468863" cy="61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工具可以在不同的常用平台上无差别的正常执行。</a:t>
            </a:r>
            <a:endParaRPr kumimoji="0" lang="en-US" altLang="zh-CN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657594"/>
      </p:ext>
    </p:extLst>
  </p:cSld>
  <p:clrMapOvr>
    <a:masterClrMapping/>
  </p:clrMapOvr>
  <p:transition spd="slow" advTm="8720">
    <p:blinds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550"/>
</p:tagLst>
</file>

<file path=ppt/theme/theme1.xml><?xml version="1.0" encoding="utf-8"?>
<a:theme xmlns:a="http://schemas.openxmlformats.org/drawingml/2006/main" name="第一PPT，www.1ppt.com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12700" cap="flat" cmpd="sng">
          <a:solidFill>
            <a:schemeClr val="accent6">
              <a:lumMod val="75000"/>
            </a:schemeClr>
          </a:solidFill>
          <a:beve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anchor="ctr"/>
      <a:lstStyle>
        <a:defPPr marL="0" marR="0" indent="0" algn="l" defTabSz="6858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350" b="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微软雅黑 Light" panose="020B0502040204020203" pitchFamily="34" charset="-122"/>
            <a:ea typeface="微软雅黑 Light" panose="020B0502040204020203" pitchFamily="34" charset="-122"/>
            <a:sym typeface="微软雅黑 Light" panose="020B0502040204020203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1250</TotalTime>
  <Words>936</Words>
  <Application>Microsoft Office PowerPoint</Application>
  <PresentationFormat>全屏显示(16:9)</PresentationFormat>
  <Paragraphs>240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Merriweather</vt:lpstr>
      <vt:lpstr>Nexa Light</vt:lpstr>
      <vt:lpstr>宋体</vt:lpstr>
      <vt:lpstr>微软雅黑</vt:lpstr>
      <vt:lpstr>微软雅黑 Light</vt:lpstr>
      <vt:lpstr>Arial</vt:lpstr>
      <vt:lpstr>Calibri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极简毕业答辩</dc:title>
  <dc:creator>1uvu</dc:creator>
  <cp:keywords>www.1ppt.com</cp:keywords>
  <dc:description>www.1ppt.com</dc:description>
  <cp:lastModifiedBy> </cp:lastModifiedBy>
  <cp:revision>405</cp:revision>
  <dcterms:created xsi:type="dcterms:W3CDTF">2015-04-27T05:53:22Z</dcterms:created>
  <dcterms:modified xsi:type="dcterms:W3CDTF">2020-06-30T07:55:10Z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